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65" r:id="rId2"/>
    <p:sldId id="278" r:id="rId3"/>
    <p:sldId id="272" r:id="rId4"/>
    <p:sldId id="259" r:id="rId5"/>
    <p:sldId id="260" r:id="rId6"/>
    <p:sldId id="283" r:id="rId7"/>
    <p:sldId id="261" r:id="rId8"/>
    <p:sldId id="266" r:id="rId9"/>
    <p:sldId id="279" r:id="rId10"/>
    <p:sldId id="264" r:id="rId11"/>
    <p:sldId id="273" r:id="rId12"/>
    <p:sldId id="280" r:id="rId13"/>
    <p:sldId id="274" r:id="rId14"/>
    <p:sldId id="281" r:id="rId15"/>
    <p:sldId id="275" r:id="rId16"/>
    <p:sldId id="282" r:id="rId17"/>
    <p:sldId id="276" r:id="rId18"/>
    <p:sldId id="284" r:id="rId19"/>
    <p:sldId id="277" r:id="rId20"/>
    <p:sldId id="285" r:id="rId21"/>
    <p:sldId id="267" r:id="rId22"/>
    <p:sldId id="286" r:id="rId23"/>
  </p:sldIdLst>
  <p:sldSz cx="9144000" cy="5143500" type="screen16x9"/>
  <p:notesSz cx="6858000" cy="9144000"/>
  <p:embeddedFontLst>
    <p:embeddedFont>
      <p:font typeface="Love Ya Like A Sister" panose="020B0604020202020204" charset="0"/>
      <p:regular r:id="rId25"/>
    </p:embeddedFont>
    <p:embeddedFont>
      <p:font typeface="Architects Daughter" panose="020B0604020202020204" charset="0"/>
      <p:regular r:id="rId26"/>
    </p:embeddedFont>
    <p:embeddedFont>
      <p:font typeface="Comfortaa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0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977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6a8e0d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6a8e0d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students determine in groups of 2-3.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 combinations (with cost) to board.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43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6a8e0d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6a8e0d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determine in groups of 2-3.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combinations (with cost) to board.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554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6a8e0d7e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6a8e0d7e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04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6a8e0d7e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6a8e0d7e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 equation.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 feasible region.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50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a8e0d7e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a8e0d7e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83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6a8e0d7e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6a8e0d7e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52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ca7216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ca7216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2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ca7216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ca7216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93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qjevjpd9p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67.xml"/><Relationship Id="rId117" Type="http://schemas.openxmlformats.org/officeDocument/2006/relationships/tags" Target="../tags/tag558.xml"/><Relationship Id="rId21" Type="http://schemas.openxmlformats.org/officeDocument/2006/relationships/tags" Target="../tags/tag462.xml"/><Relationship Id="rId42" Type="http://schemas.openxmlformats.org/officeDocument/2006/relationships/tags" Target="../tags/tag483.xml"/><Relationship Id="rId47" Type="http://schemas.openxmlformats.org/officeDocument/2006/relationships/tags" Target="../tags/tag488.xml"/><Relationship Id="rId63" Type="http://schemas.openxmlformats.org/officeDocument/2006/relationships/tags" Target="../tags/tag504.xml"/><Relationship Id="rId68" Type="http://schemas.openxmlformats.org/officeDocument/2006/relationships/tags" Target="../tags/tag509.xml"/><Relationship Id="rId84" Type="http://schemas.openxmlformats.org/officeDocument/2006/relationships/tags" Target="../tags/tag525.xml"/><Relationship Id="rId89" Type="http://schemas.openxmlformats.org/officeDocument/2006/relationships/tags" Target="../tags/tag530.xml"/><Relationship Id="rId112" Type="http://schemas.openxmlformats.org/officeDocument/2006/relationships/tags" Target="../tags/tag553.xml"/><Relationship Id="rId133" Type="http://schemas.openxmlformats.org/officeDocument/2006/relationships/tags" Target="../tags/tag574.xml"/><Relationship Id="rId138" Type="http://schemas.openxmlformats.org/officeDocument/2006/relationships/tags" Target="../tags/tag579.xml"/><Relationship Id="rId154" Type="http://schemas.openxmlformats.org/officeDocument/2006/relationships/tags" Target="../tags/tag595.xml"/><Relationship Id="rId159" Type="http://schemas.openxmlformats.org/officeDocument/2006/relationships/tags" Target="../tags/tag600.xml"/><Relationship Id="rId16" Type="http://schemas.openxmlformats.org/officeDocument/2006/relationships/tags" Target="../tags/tag457.xml"/><Relationship Id="rId107" Type="http://schemas.openxmlformats.org/officeDocument/2006/relationships/tags" Target="../tags/tag548.xml"/><Relationship Id="rId11" Type="http://schemas.openxmlformats.org/officeDocument/2006/relationships/tags" Target="../tags/tag452.xml"/><Relationship Id="rId32" Type="http://schemas.openxmlformats.org/officeDocument/2006/relationships/tags" Target="../tags/tag473.xml"/><Relationship Id="rId37" Type="http://schemas.openxmlformats.org/officeDocument/2006/relationships/tags" Target="../tags/tag478.xml"/><Relationship Id="rId53" Type="http://schemas.openxmlformats.org/officeDocument/2006/relationships/tags" Target="../tags/tag494.xml"/><Relationship Id="rId58" Type="http://schemas.openxmlformats.org/officeDocument/2006/relationships/tags" Target="../tags/tag499.xml"/><Relationship Id="rId74" Type="http://schemas.openxmlformats.org/officeDocument/2006/relationships/tags" Target="../tags/tag515.xml"/><Relationship Id="rId79" Type="http://schemas.openxmlformats.org/officeDocument/2006/relationships/tags" Target="../tags/tag520.xml"/><Relationship Id="rId102" Type="http://schemas.openxmlformats.org/officeDocument/2006/relationships/tags" Target="../tags/tag543.xml"/><Relationship Id="rId123" Type="http://schemas.openxmlformats.org/officeDocument/2006/relationships/tags" Target="../tags/tag564.xml"/><Relationship Id="rId128" Type="http://schemas.openxmlformats.org/officeDocument/2006/relationships/tags" Target="../tags/tag569.xml"/><Relationship Id="rId144" Type="http://schemas.openxmlformats.org/officeDocument/2006/relationships/tags" Target="../tags/tag585.xml"/><Relationship Id="rId149" Type="http://schemas.openxmlformats.org/officeDocument/2006/relationships/tags" Target="../tags/tag590.xml"/><Relationship Id="rId5" Type="http://schemas.openxmlformats.org/officeDocument/2006/relationships/tags" Target="../tags/tag446.xml"/><Relationship Id="rId90" Type="http://schemas.openxmlformats.org/officeDocument/2006/relationships/tags" Target="../tags/tag531.xml"/><Relationship Id="rId95" Type="http://schemas.openxmlformats.org/officeDocument/2006/relationships/tags" Target="../tags/tag536.xml"/><Relationship Id="rId160" Type="http://schemas.openxmlformats.org/officeDocument/2006/relationships/tags" Target="../tags/tag601.xml"/><Relationship Id="rId165" Type="http://schemas.openxmlformats.org/officeDocument/2006/relationships/tags" Target="../tags/tag606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43" Type="http://schemas.openxmlformats.org/officeDocument/2006/relationships/tags" Target="../tags/tag484.xml"/><Relationship Id="rId48" Type="http://schemas.openxmlformats.org/officeDocument/2006/relationships/tags" Target="../tags/tag489.xml"/><Relationship Id="rId64" Type="http://schemas.openxmlformats.org/officeDocument/2006/relationships/tags" Target="../tags/tag505.xml"/><Relationship Id="rId69" Type="http://schemas.openxmlformats.org/officeDocument/2006/relationships/tags" Target="../tags/tag510.xml"/><Relationship Id="rId113" Type="http://schemas.openxmlformats.org/officeDocument/2006/relationships/tags" Target="../tags/tag554.xml"/><Relationship Id="rId118" Type="http://schemas.openxmlformats.org/officeDocument/2006/relationships/tags" Target="../tags/tag559.xml"/><Relationship Id="rId134" Type="http://schemas.openxmlformats.org/officeDocument/2006/relationships/tags" Target="../tags/tag575.xml"/><Relationship Id="rId139" Type="http://schemas.openxmlformats.org/officeDocument/2006/relationships/tags" Target="../tags/tag580.xml"/><Relationship Id="rId80" Type="http://schemas.openxmlformats.org/officeDocument/2006/relationships/tags" Target="../tags/tag521.xml"/><Relationship Id="rId85" Type="http://schemas.openxmlformats.org/officeDocument/2006/relationships/tags" Target="../tags/tag526.xml"/><Relationship Id="rId150" Type="http://schemas.openxmlformats.org/officeDocument/2006/relationships/tags" Target="../tags/tag591.xml"/><Relationship Id="rId155" Type="http://schemas.openxmlformats.org/officeDocument/2006/relationships/tags" Target="../tags/tag596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33" Type="http://schemas.openxmlformats.org/officeDocument/2006/relationships/tags" Target="../tags/tag474.xml"/><Relationship Id="rId38" Type="http://schemas.openxmlformats.org/officeDocument/2006/relationships/tags" Target="../tags/tag479.xml"/><Relationship Id="rId59" Type="http://schemas.openxmlformats.org/officeDocument/2006/relationships/tags" Target="../tags/tag500.xml"/><Relationship Id="rId103" Type="http://schemas.openxmlformats.org/officeDocument/2006/relationships/tags" Target="../tags/tag544.xml"/><Relationship Id="rId108" Type="http://schemas.openxmlformats.org/officeDocument/2006/relationships/tags" Target="../tags/tag549.xml"/><Relationship Id="rId124" Type="http://schemas.openxmlformats.org/officeDocument/2006/relationships/tags" Target="../tags/tag565.xml"/><Relationship Id="rId129" Type="http://schemas.openxmlformats.org/officeDocument/2006/relationships/tags" Target="../tags/tag570.xml"/><Relationship Id="rId54" Type="http://schemas.openxmlformats.org/officeDocument/2006/relationships/tags" Target="../tags/tag495.xml"/><Relationship Id="rId70" Type="http://schemas.openxmlformats.org/officeDocument/2006/relationships/tags" Target="../tags/tag511.xml"/><Relationship Id="rId75" Type="http://schemas.openxmlformats.org/officeDocument/2006/relationships/tags" Target="../tags/tag516.xml"/><Relationship Id="rId91" Type="http://schemas.openxmlformats.org/officeDocument/2006/relationships/tags" Target="../tags/tag532.xml"/><Relationship Id="rId96" Type="http://schemas.openxmlformats.org/officeDocument/2006/relationships/tags" Target="../tags/tag537.xml"/><Relationship Id="rId140" Type="http://schemas.openxmlformats.org/officeDocument/2006/relationships/tags" Target="../tags/tag581.xml"/><Relationship Id="rId145" Type="http://schemas.openxmlformats.org/officeDocument/2006/relationships/tags" Target="../tags/tag586.xml"/><Relationship Id="rId161" Type="http://schemas.openxmlformats.org/officeDocument/2006/relationships/tags" Target="../tags/tag602.xml"/><Relationship Id="rId166" Type="http://schemas.openxmlformats.org/officeDocument/2006/relationships/tags" Target="../tags/tag607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tags" Target="../tags/tag477.xml"/><Relationship Id="rId49" Type="http://schemas.openxmlformats.org/officeDocument/2006/relationships/tags" Target="../tags/tag490.xml"/><Relationship Id="rId57" Type="http://schemas.openxmlformats.org/officeDocument/2006/relationships/tags" Target="../tags/tag498.xml"/><Relationship Id="rId106" Type="http://schemas.openxmlformats.org/officeDocument/2006/relationships/tags" Target="../tags/tag547.xml"/><Relationship Id="rId114" Type="http://schemas.openxmlformats.org/officeDocument/2006/relationships/tags" Target="../tags/tag555.xml"/><Relationship Id="rId119" Type="http://schemas.openxmlformats.org/officeDocument/2006/relationships/tags" Target="../tags/tag560.xml"/><Relationship Id="rId127" Type="http://schemas.openxmlformats.org/officeDocument/2006/relationships/tags" Target="../tags/tag568.xml"/><Relationship Id="rId10" Type="http://schemas.openxmlformats.org/officeDocument/2006/relationships/tags" Target="../tags/tag451.xml"/><Relationship Id="rId31" Type="http://schemas.openxmlformats.org/officeDocument/2006/relationships/tags" Target="../tags/tag472.xml"/><Relationship Id="rId44" Type="http://schemas.openxmlformats.org/officeDocument/2006/relationships/tags" Target="../tags/tag485.xml"/><Relationship Id="rId52" Type="http://schemas.openxmlformats.org/officeDocument/2006/relationships/tags" Target="../tags/tag493.xml"/><Relationship Id="rId60" Type="http://schemas.openxmlformats.org/officeDocument/2006/relationships/tags" Target="../tags/tag501.xml"/><Relationship Id="rId65" Type="http://schemas.openxmlformats.org/officeDocument/2006/relationships/tags" Target="../tags/tag506.xml"/><Relationship Id="rId73" Type="http://schemas.openxmlformats.org/officeDocument/2006/relationships/tags" Target="../tags/tag514.xml"/><Relationship Id="rId78" Type="http://schemas.openxmlformats.org/officeDocument/2006/relationships/tags" Target="../tags/tag519.xml"/><Relationship Id="rId81" Type="http://schemas.openxmlformats.org/officeDocument/2006/relationships/tags" Target="../tags/tag522.xml"/><Relationship Id="rId86" Type="http://schemas.openxmlformats.org/officeDocument/2006/relationships/tags" Target="../tags/tag527.xml"/><Relationship Id="rId94" Type="http://schemas.openxmlformats.org/officeDocument/2006/relationships/tags" Target="../tags/tag535.xml"/><Relationship Id="rId99" Type="http://schemas.openxmlformats.org/officeDocument/2006/relationships/tags" Target="../tags/tag540.xml"/><Relationship Id="rId101" Type="http://schemas.openxmlformats.org/officeDocument/2006/relationships/tags" Target="../tags/tag542.xml"/><Relationship Id="rId122" Type="http://schemas.openxmlformats.org/officeDocument/2006/relationships/tags" Target="../tags/tag563.xml"/><Relationship Id="rId130" Type="http://schemas.openxmlformats.org/officeDocument/2006/relationships/tags" Target="../tags/tag571.xml"/><Relationship Id="rId135" Type="http://schemas.openxmlformats.org/officeDocument/2006/relationships/tags" Target="../tags/tag576.xml"/><Relationship Id="rId143" Type="http://schemas.openxmlformats.org/officeDocument/2006/relationships/tags" Target="../tags/tag584.xml"/><Relationship Id="rId148" Type="http://schemas.openxmlformats.org/officeDocument/2006/relationships/tags" Target="../tags/tag589.xml"/><Relationship Id="rId151" Type="http://schemas.openxmlformats.org/officeDocument/2006/relationships/tags" Target="../tags/tag592.xml"/><Relationship Id="rId156" Type="http://schemas.openxmlformats.org/officeDocument/2006/relationships/tags" Target="../tags/tag597.xml"/><Relationship Id="rId164" Type="http://schemas.openxmlformats.org/officeDocument/2006/relationships/tags" Target="../tags/tag605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39" Type="http://schemas.openxmlformats.org/officeDocument/2006/relationships/tags" Target="../tags/tag480.xml"/><Relationship Id="rId109" Type="http://schemas.openxmlformats.org/officeDocument/2006/relationships/tags" Target="../tags/tag550.xml"/><Relationship Id="rId34" Type="http://schemas.openxmlformats.org/officeDocument/2006/relationships/tags" Target="../tags/tag475.xml"/><Relationship Id="rId50" Type="http://schemas.openxmlformats.org/officeDocument/2006/relationships/tags" Target="../tags/tag491.xml"/><Relationship Id="rId55" Type="http://schemas.openxmlformats.org/officeDocument/2006/relationships/tags" Target="../tags/tag496.xml"/><Relationship Id="rId76" Type="http://schemas.openxmlformats.org/officeDocument/2006/relationships/tags" Target="../tags/tag517.xml"/><Relationship Id="rId97" Type="http://schemas.openxmlformats.org/officeDocument/2006/relationships/tags" Target="../tags/tag538.xml"/><Relationship Id="rId104" Type="http://schemas.openxmlformats.org/officeDocument/2006/relationships/tags" Target="../tags/tag545.xml"/><Relationship Id="rId120" Type="http://schemas.openxmlformats.org/officeDocument/2006/relationships/tags" Target="../tags/tag561.xml"/><Relationship Id="rId125" Type="http://schemas.openxmlformats.org/officeDocument/2006/relationships/tags" Target="../tags/tag566.xml"/><Relationship Id="rId141" Type="http://schemas.openxmlformats.org/officeDocument/2006/relationships/tags" Target="../tags/tag582.xml"/><Relationship Id="rId146" Type="http://schemas.openxmlformats.org/officeDocument/2006/relationships/tags" Target="../tags/tag587.xml"/><Relationship Id="rId167" Type="http://schemas.openxmlformats.org/officeDocument/2006/relationships/tags" Target="../tags/tag608.xml"/><Relationship Id="rId7" Type="http://schemas.openxmlformats.org/officeDocument/2006/relationships/tags" Target="../tags/tag448.xml"/><Relationship Id="rId71" Type="http://schemas.openxmlformats.org/officeDocument/2006/relationships/tags" Target="../tags/tag512.xml"/><Relationship Id="rId92" Type="http://schemas.openxmlformats.org/officeDocument/2006/relationships/tags" Target="../tags/tag533.xml"/><Relationship Id="rId162" Type="http://schemas.openxmlformats.org/officeDocument/2006/relationships/tags" Target="../tags/tag603.xml"/><Relationship Id="rId2" Type="http://schemas.openxmlformats.org/officeDocument/2006/relationships/tags" Target="../tags/tag443.xml"/><Relationship Id="rId29" Type="http://schemas.openxmlformats.org/officeDocument/2006/relationships/tags" Target="../tags/tag470.xml"/><Relationship Id="rId24" Type="http://schemas.openxmlformats.org/officeDocument/2006/relationships/tags" Target="../tags/tag465.xml"/><Relationship Id="rId40" Type="http://schemas.openxmlformats.org/officeDocument/2006/relationships/tags" Target="../tags/tag481.xml"/><Relationship Id="rId45" Type="http://schemas.openxmlformats.org/officeDocument/2006/relationships/tags" Target="../tags/tag486.xml"/><Relationship Id="rId66" Type="http://schemas.openxmlformats.org/officeDocument/2006/relationships/tags" Target="../tags/tag507.xml"/><Relationship Id="rId87" Type="http://schemas.openxmlformats.org/officeDocument/2006/relationships/tags" Target="../tags/tag528.xml"/><Relationship Id="rId110" Type="http://schemas.openxmlformats.org/officeDocument/2006/relationships/tags" Target="../tags/tag551.xml"/><Relationship Id="rId115" Type="http://schemas.openxmlformats.org/officeDocument/2006/relationships/tags" Target="../tags/tag556.xml"/><Relationship Id="rId131" Type="http://schemas.openxmlformats.org/officeDocument/2006/relationships/tags" Target="../tags/tag572.xml"/><Relationship Id="rId136" Type="http://schemas.openxmlformats.org/officeDocument/2006/relationships/tags" Target="../tags/tag577.xml"/><Relationship Id="rId157" Type="http://schemas.openxmlformats.org/officeDocument/2006/relationships/tags" Target="../tags/tag598.xml"/><Relationship Id="rId61" Type="http://schemas.openxmlformats.org/officeDocument/2006/relationships/tags" Target="../tags/tag502.xml"/><Relationship Id="rId82" Type="http://schemas.openxmlformats.org/officeDocument/2006/relationships/tags" Target="../tags/tag523.xml"/><Relationship Id="rId152" Type="http://schemas.openxmlformats.org/officeDocument/2006/relationships/tags" Target="../tags/tag593.xml"/><Relationship Id="rId19" Type="http://schemas.openxmlformats.org/officeDocument/2006/relationships/tags" Target="../tags/tag460.xml"/><Relationship Id="rId14" Type="http://schemas.openxmlformats.org/officeDocument/2006/relationships/tags" Target="../tags/tag455.xml"/><Relationship Id="rId30" Type="http://schemas.openxmlformats.org/officeDocument/2006/relationships/tags" Target="../tags/tag471.xml"/><Relationship Id="rId35" Type="http://schemas.openxmlformats.org/officeDocument/2006/relationships/tags" Target="../tags/tag476.xml"/><Relationship Id="rId56" Type="http://schemas.openxmlformats.org/officeDocument/2006/relationships/tags" Target="../tags/tag497.xml"/><Relationship Id="rId77" Type="http://schemas.openxmlformats.org/officeDocument/2006/relationships/tags" Target="../tags/tag518.xml"/><Relationship Id="rId100" Type="http://schemas.openxmlformats.org/officeDocument/2006/relationships/tags" Target="../tags/tag541.xml"/><Relationship Id="rId105" Type="http://schemas.openxmlformats.org/officeDocument/2006/relationships/tags" Target="../tags/tag546.xml"/><Relationship Id="rId126" Type="http://schemas.openxmlformats.org/officeDocument/2006/relationships/tags" Target="../tags/tag567.xml"/><Relationship Id="rId147" Type="http://schemas.openxmlformats.org/officeDocument/2006/relationships/tags" Target="../tags/tag588.xml"/><Relationship Id="rId168" Type="http://schemas.openxmlformats.org/officeDocument/2006/relationships/slideLayout" Target="../slideLayouts/slideLayout3.xml"/><Relationship Id="rId8" Type="http://schemas.openxmlformats.org/officeDocument/2006/relationships/tags" Target="../tags/tag449.xml"/><Relationship Id="rId51" Type="http://schemas.openxmlformats.org/officeDocument/2006/relationships/tags" Target="../tags/tag492.xml"/><Relationship Id="rId72" Type="http://schemas.openxmlformats.org/officeDocument/2006/relationships/tags" Target="../tags/tag513.xml"/><Relationship Id="rId93" Type="http://schemas.openxmlformats.org/officeDocument/2006/relationships/tags" Target="../tags/tag534.xml"/><Relationship Id="rId98" Type="http://schemas.openxmlformats.org/officeDocument/2006/relationships/tags" Target="../tags/tag539.xml"/><Relationship Id="rId121" Type="http://schemas.openxmlformats.org/officeDocument/2006/relationships/tags" Target="../tags/tag562.xml"/><Relationship Id="rId142" Type="http://schemas.openxmlformats.org/officeDocument/2006/relationships/tags" Target="../tags/tag583.xml"/><Relationship Id="rId163" Type="http://schemas.openxmlformats.org/officeDocument/2006/relationships/tags" Target="../tags/tag604.xml"/><Relationship Id="rId3" Type="http://schemas.openxmlformats.org/officeDocument/2006/relationships/tags" Target="../tags/tag444.xml"/><Relationship Id="rId25" Type="http://schemas.openxmlformats.org/officeDocument/2006/relationships/tags" Target="../tags/tag466.xml"/><Relationship Id="rId46" Type="http://schemas.openxmlformats.org/officeDocument/2006/relationships/tags" Target="../tags/tag487.xml"/><Relationship Id="rId67" Type="http://schemas.openxmlformats.org/officeDocument/2006/relationships/tags" Target="../tags/tag508.xml"/><Relationship Id="rId116" Type="http://schemas.openxmlformats.org/officeDocument/2006/relationships/tags" Target="../tags/tag557.xml"/><Relationship Id="rId137" Type="http://schemas.openxmlformats.org/officeDocument/2006/relationships/tags" Target="../tags/tag578.xml"/><Relationship Id="rId158" Type="http://schemas.openxmlformats.org/officeDocument/2006/relationships/tags" Target="../tags/tag599.xml"/><Relationship Id="rId20" Type="http://schemas.openxmlformats.org/officeDocument/2006/relationships/tags" Target="../tags/tag461.xml"/><Relationship Id="rId41" Type="http://schemas.openxmlformats.org/officeDocument/2006/relationships/tags" Target="../tags/tag482.xml"/><Relationship Id="rId62" Type="http://schemas.openxmlformats.org/officeDocument/2006/relationships/tags" Target="../tags/tag503.xml"/><Relationship Id="rId83" Type="http://schemas.openxmlformats.org/officeDocument/2006/relationships/tags" Target="../tags/tag524.xml"/><Relationship Id="rId88" Type="http://schemas.openxmlformats.org/officeDocument/2006/relationships/tags" Target="../tags/tag529.xml"/><Relationship Id="rId111" Type="http://schemas.openxmlformats.org/officeDocument/2006/relationships/tags" Target="../tags/tag552.xml"/><Relationship Id="rId132" Type="http://schemas.openxmlformats.org/officeDocument/2006/relationships/tags" Target="../tags/tag573.xml"/><Relationship Id="rId153" Type="http://schemas.openxmlformats.org/officeDocument/2006/relationships/tags" Target="../tags/tag5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qjevjpd9p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91" Type="http://schemas.openxmlformats.org/officeDocument/2006/relationships/notesSlide" Target="../notesSlides/notesSlide4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image" Target="../media/image1.jpg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72" Type="http://schemas.openxmlformats.org/officeDocument/2006/relationships/tags" Target="../tags/tag172.xml"/><Relationship Id="rId193" Type="http://schemas.openxmlformats.org/officeDocument/2006/relationships/image" Target="../media/image2.jpg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image" Target="../media/image5.jp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image" Target="../media/image6.jpg"/><Relationship Id="rId190" Type="http://schemas.openxmlformats.org/officeDocument/2006/relationships/slideLayout" Target="../slideLayouts/slideLayout3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306.xml"/><Relationship Id="rId21" Type="http://schemas.openxmlformats.org/officeDocument/2006/relationships/tags" Target="../tags/tag210.xml"/><Relationship Id="rId42" Type="http://schemas.openxmlformats.org/officeDocument/2006/relationships/tags" Target="../tags/tag231.xml"/><Relationship Id="rId63" Type="http://schemas.openxmlformats.org/officeDocument/2006/relationships/tags" Target="../tags/tag252.xml"/><Relationship Id="rId84" Type="http://schemas.openxmlformats.org/officeDocument/2006/relationships/tags" Target="../tags/tag273.xml"/><Relationship Id="rId138" Type="http://schemas.openxmlformats.org/officeDocument/2006/relationships/tags" Target="../tags/tag327.xml"/><Relationship Id="rId159" Type="http://schemas.openxmlformats.org/officeDocument/2006/relationships/tags" Target="../tags/tag348.xml"/><Relationship Id="rId170" Type="http://schemas.openxmlformats.org/officeDocument/2006/relationships/tags" Target="../tags/tag359.xml"/><Relationship Id="rId191" Type="http://schemas.openxmlformats.org/officeDocument/2006/relationships/tags" Target="../tags/tag380.xml"/><Relationship Id="rId205" Type="http://schemas.openxmlformats.org/officeDocument/2006/relationships/tags" Target="../tags/tag394.xml"/><Relationship Id="rId226" Type="http://schemas.openxmlformats.org/officeDocument/2006/relationships/tags" Target="../tags/tag415.xml"/><Relationship Id="rId247" Type="http://schemas.openxmlformats.org/officeDocument/2006/relationships/tags" Target="../tags/tag436.xml"/><Relationship Id="rId107" Type="http://schemas.openxmlformats.org/officeDocument/2006/relationships/tags" Target="../tags/tag296.xml"/><Relationship Id="rId11" Type="http://schemas.openxmlformats.org/officeDocument/2006/relationships/tags" Target="../tags/tag200.xml"/><Relationship Id="rId32" Type="http://schemas.openxmlformats.org/officeDocument/2006/relationships/tags" Target="../tags/tag221.xml"/><Relationship Id="rId53" Type="http://schemas.openxmlformats.org/officeDocument/2006/relationships/tags" Target="../tags/tag242.xml"/><Relationship Id="rId74" Type="http://schemas.openxmlformats.org/officeDocument/2006/relationships/tags" Target="../tags/tag263.xml"/><Relationship Id="rId128" Type="http://schemas.openxmlformats.org/officeDocument/2006/relationships/tags" Target="../tags/tag317.xml"/><Relationship Id="rId149" Type="http://schemas.openxmlformats.org/officeDocument/2006/relationships/tags" Target="../tags/tag338.xml"/><Relationship Id="rId5" Type="http://schemas.openxmlformats.org/officeDocument/2006/relationships/tags" Target="../tags/tag194.xml"/><Relationship Id="rId95" Type="http://schemas.openxmlformats.org/officeDocument/2006/relationships/tags" Target="../tags/tag284.xml"/><Relationship Id="rId160" Type="http://schemas.openxmlformats.org/officeDocument/2006/relationships/tags" Target="../tags/tag349.xml"/><Relationship Id="rId181" Type="http://schemas.openxmlformats.org/officeDocument/2006/relationships/tags" Target="../tags/tag370.xml"/><Relationship Id="rId216" Type="http://schemas.openxmlformats.org/officeDocument/2006/relationships/tags" Target="../tags/tag405.xml"/><Relationship Id="rId237" Type="http://schemas.openxmlformats.org/officeDocument/2006/relationships/tags" Target="../tags/tag426.xml"/><Relationship Id="rId22" Type="http://schemas.openxmlformats.org/officeDocument/2006/relationships/tags" Target="../tags/tag211.xml"/><Relationship Id="rId43" Type="http://schemas.openxmlformats.org/officeDocument/2006/relationships/tags" Target="../tags/tag232.xml"/><Relationship Id="rId64" Type="http://schemas.openxmlformats.org/officeDocument/2006/relationships/tags" Target="../tags/tag253.xml"/><Relationship Id="rId118" Type="http://schemas.openxmlformats.org/officeDocument/2006/relationships/tags" Target="../tags/tag307.xml"/><Relationship Id="rId139" Type="http://schemas.openxmlformats.org/officeDocument/2006/relationships/tags" Target="../tags/tag328.xml"/><Relationship Id="rId85" Type="http://schemas.openxmlformats.org/officeDocument/2006/relationships/tags" Target="../tags/tag274.xml"/><Relationship Id="rId150" Type="http://schemas.openxmlformats.org/officeDocument/2006/relationships/tags" Target="../tags/tag339.xml"/><Relationship Id="rId171" Type="http://schemas.openxmlformats.org/officeDocument/2006/relationships/tags" Target="../tags/tag360.xml"/><Relationship Id="rId192" Type="http://schemas.openxmlformats.org/officeDocument/2006/relationships/tags" Target="../tags/tag381.xml"/><Relationship Id="rId206" Type="http://schemas.openxmlformats.org/officeDocument/2006/relationships/tags" Target="../tags/tag395.xml"/><Relationship Id="rId227" Type="http://schemas.openxmlformats.org/officeDocument/2006/relationships/tags" Target="../tags/tag416.xml"/><Relationship Id="rId248" Type="http://schemas.openxmlformats.org/officeDocument/2006/relationships/tags" Target="../tags/tag437.xml"/><Relationship Id="rId12" Type="http://schemas.openxmlformats.org/officeDocument/2006/relationships/tags" Target="../tags/tag201.xml"/><Relationship Id="rId33" Type="http://schemas.openxmlformats.org/officeDocument/2006/relationships/tags" Target="../tags/tag222.xml"/><Relationship Id="rId108" Type="http://schemas.openxmlformats.org/officeDocument/2006/relationships/tags" Target="../tags/tag297.xml"/><Relationship Id="rId129" Type="http://schemas.openxmlformats.org/officeDocument/2006/relationships/tags" Target="../tags/tag318.xml"/><Relationship Id="rId54" Type="http://schemas.openxmlformats.org/officeDocument/2006/relationships/tags" Target="../tags/tag243.xml"/><Relationship Id="rId70" Type="http://schemas.openxmlformats.org/officeDocument/2006/relationships/tags" Target="../tags/tag259.xml"/><Relationship Id="rId75" Type="http://schemas.openxmlformats.org/officeDocument/2006/relationships/tags" Target="../tags/tag264.xml"/><Relationship Id="rId91" Type="http://schemas.openxmlformats.org/officeDocument/2006/relationships/tags" Target="../tags/tag280.xml"/><Relationship Id="rId96" Type="http://schemas.openxmlformats.org/officeDocument/2006/relationships/tags" Target="../tags/tag285.xml"/><Relationship Id="rId140" Type="http://schemas.openxmlformats.org/officeDocument/2006/relationships/tags" Target="../tags/tag329.xml"/><Relationship Id="rId145" Type="http://schemas.openxmlformats.org/officeDocument/2006/relationships/tags" Target="../tags/tag334.xml"/><Relationship Id="rId161" Type="http://schemas.openxmlformats.org/officeDocument/2006/relationships/tags" Target="../tags/tag350.xml"/><Relationship Id="rId166" Type="http://schemas.openxmlformats.org/officeDocument/2006/relationships/tags" Target="../tags/tag355.xml"/><Relationship Id="rId182" Type="http://schemas.openxmlformats.org/officeDocument/2006/relationships/tags" Target="../tags/tag371.xml"/><Relationship Id="rId187" Type="http://schemas.openxmlformats.org/officeDocument/2006/relationships/tags" Target="../tags/tag376.xml"/><Relationship Id="rId217" Type="http://schemas.openxmlformats.org/officeDocument/2006/relationships/tags" Target="../tags/tag406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212" Type="http://schemas.openxmlformats.org/officeDocument/2006/relationships/tags" Target="../tags/tag401.xml"/><Relationship Id="rId233" Type="http://schemas.openxmlformats.org/officeDocument/2006/relationships/tags" Target="../tags/tag422.xml"/><Relationship Id="rId238" Type="http://schemas.openxmlformats.org/officeDocument/2006/relationships/tags" Target="../tags/tag427.xml"/><Relationship Id="rId254" Type="http://schemas.openxmlformats.org/officeDocument/2006/relationships/notesSlide" Target="../notesSlides/notesSlide6.xml"/><Relationship Id="rId23" Type="http://schemas.openxmlformats.org/officeDocument/2006/relationships/tags" Target="../tags/tag212.xml"/><Relationship Id="rId28" Type="http://schemas.openxmlformats.org/officeDocument/2006/relationships/tags" Target="../tags/tag217.xml"/><Relationship Id="rId49" Type="http://schemas.openxmlformats.org/officeDocument/2006/relationships/tags" Target="../tags/tag238.xml"/><Relationship Id="rId114" Type="http://schemas.openxmlformats.org/officeDocument/2006/relationships/tags" Target="../tags/tag303.xml"/><Relationship Id="rId119" Type="http://schemas.openxmlformats.org/officeDocument/2006/relationships/tags" Target="../tags/tag308.xml"/><Relationship Id="rId44" Type="http://schemas.openxmlformats.org/officeDocument/2006/relationships/tags" Target="../tags/tag233.xml"/><Relationship Id="rId60" Type="http://schemas.openxmlformats.org/officeDocument/2006/relationships/tags" Target="../tags/tag249.xml"/><Relationship Id="rId65" Type="http://schemas.openxmlformats.org/officeDocument/2006/relationships/tags" Target="../tags/tag254.xml"/><Relationship Id="rId81" Type="http://schemas.openxmlformats.org/officeDocument/2006/relationships/tags" Target="../tags/tag270.xml"/><Relationship Id="rId86" Type="http://schemas.openxmlformats.org/officeDocument/2006/relationships/tags" Target="../tags/tag275.xml"/><Relationship Id="rId130" Type="http://schemas.openxmlformats.org/officeDocument/2006/relationships/tags" Target="../tags/tag319.xml"/><Relationship Id="rId135" Type="http://schemas.openxmlformats.org/officeDocument/2006/relationships/tags" Target="../tags/tag324.xml"/><Relationship Id="rId151" Type="http://schemas.openxmlformats.org/officeDocument/2006/relationships/tags" Target="../tags/tag340.xml"/><Relationship Id="rId156" Type="http://schemas.openxmlformats.org/officeDocument/2006/relationships/tags" Target="../tags/tag345.xml"/><Relationship Id="rId177" Type="http://schemas.openxmlformats.org/officeDocument/2006/relationships/tags" Target="../tags/tag366.xml"/><Relationship Id="rId198" Type="http://schemas.openxmlformats.org/officeDocument/2006/relationships/tags" Target="../tags/tag387.xml"/><Relationship Id="rId172" Type="http://schemas.openxmlformats.org/officeDocument/2006/relationships/tags" Target="../tags/tag361.xml"/><Relationship Id="rId193" Type="http://schemas.openxmlformats.org/officeDocument/2006/relationships/tags" Target="../tags/tag382.xml"/><Relationship Id="rId202" Type="http://schemas.openxmlformats.org/officeDocument/2006/relationships/tags" Target="../tags/tag391.xml"/><Relationship Id="rId207" Type="http://schemas.openxmlformats.org/officeDocument/2006/relationships/tags" Target="../tags/tag396.xml"/><Relationship Id="rId223" Type="http://schemas.openxmlformats.org/officeDocument/2006/relationships/tags" Target="../tags/tag412.xml"/><Relationship Id="rId228" Type="http://schemas.openxmlformats.org/officeDocument/2006/relationships/tags" Target="../tags/tag417.xml"/><Relationship Id="rId244" Type="http://schemas.openxmlformats.org/officeDocument/2006/relationships/tags" Target="../tags/tag433.xml"/><Relationship Id="rId249" Type="http://schemas.openxmlformats.org/officeDocument/2006/relationships/tags" Target="../tags/tag438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39" Type="http://schemas.openxmlformats.org/officeDocument/2006/relationships/tags" Target="../tags/tag228.xml"/><Relationship Id="rId109" Type="http://schemas.openxmlformats.org/officeDocument/2006/relationships/tags" Target="../tags/tag298.xml"/><Relationship Id="rId34" Type="http://schemas.openxmlformats.org/officeDocument/2006/relationships/tags" Target="../tags/tag223.xml"/><Relationship Id="rId50" Type="http://schemas.openxmlformats.org/officeDocument/2006/relationships/tags" Target="../tags/tag239.xml"/><Relationship Id="rId55" Type="http://schemas.openxmlformats.org/officeDocument/2006/relationships/tags" Target="../tags/tag244.xml"/><Relationship Id="rId76" Type="http://schemas.openxmlformats.org/officeDocument/2006/relationships/tags" Target="../tags/tag265.xml"/><Relationship Id="rId97" Type="http://schemas.openxmlformats.org/officeDocument/2006/relationships/tags" Target="../tags/tag286.xml"/><Relationship Id="rId104" Type="http://schemas.openxmlformats.org/officeDocument/2006/relationships/tags" Target="../tags/tag293.xml"/><Relationship Id="rId120" Type="http://schemas.openxmlformats.org/officeDocument/2006/relationships/tags" Target="../tags/tag309.xml"/><Relationship Id="rId125" Type="http://schemas.openxmlformats.org/officeDocument/2006/relationships/tags" Target="../tags/tag314.xml"/><Relationship Id="rId141" Type="http://schemas.openxmlformats.org/officeDocument/2006/relationships/tags" Target="../tags/tag330.xml"/><Relationship Id="rId146" Type="http://schemas.openxmlformats.org/officeDocument/2006/relationships/tags" Target="../tags/tag335.xml"/><Relationship Id="rId167" Type="http://schemas.openxmlformats.org/officeDocument/2006/relationships/tags" Target="../tags/tag356.xml"/><Relationship Id="rId188" Type="http://schemas.openxmlformats.org/officeDocument/2006/relationships/tags" Target="../tags/tag377.xml"/><Relationship Id="rId7" Type="http://schemas.openxmlformats.org/officeDocument/2006/relationships/tags" Target="../tags/tag196.xml"/><Relationship Id="rId71" Type="http://schemas.openxmlformats.org/officeDocument/2006/relationships/tags" Target="../tags/tag260.xml"/><Relationship Id="rId92" Type="http://schemas.openxmlformats.org/officeDocument/2006/relationships/tags" Target="../tags/tag281.xml"/><Relationship Id="rId162" Type="http://schemas.openxmlformats.org/officeDocument/2006/relationships/tags" Target="../tags/tag351.xml"/><Relationship Id="rId183" Type="http://schemas.openxmlformats.org/officeDocument/2006/relationships/tags" Target="../tags/tag372.xml"/><Relationship Id="rId213" Type="http://schemas.openxmlformats.org/officeDocument/2006/relationships/tags" Target="../tags/tag402.xml"/><Relationship Id="rId218" Type="http://schemas.openxmlformats.org/officeDocument/2006/relationships/tags" Target="../tags/tag407.xml"/><Relationship Id="rId234" Type="http://schemas.openxmlformats.org/officeDocument/2006/relationships/tags" Target="../tags/tag423.xml"/><Relationship Id="rId239" Type="http://schemas.openxmlformats.org/officeDocument/2006/relationships/tags" Target="../tags/tag428.xml"/><Relationship Id="rId2" Type="http://schemas.openxmlformats.org/officeDocument/2006/relationships/tags" Target="../tags/tag191.xml"/><Relationship Id="rId29" Type="http://schemas.openxmlformats.org/officeDocument/2006/relationships/tags" Target="../tags/tag218.xml"/><Relationship Id="rId250" Type="http://schemas.openxmlformats.org/officeDocument/2006/relationships/tags" Target="../tags/tag439.xml"/><Relationship Id="rId24" Type="http://schemas.openxmlformats.org/officeDocument/2006/relationships/tags" Target="../tags/tag213.xml"/><Relationship Id="rId40" Type="http://schemas.openxmlformats.org/officeDocument/2006/relationships/tags" Target="../tags/tag229.xml"/><Relationship Id="rId45" Type="http://schemas.openxmlformats.org/officeDocument/2006/relationships/tags" Target="../tags/tag234.xml"/><Relationship Id="rId66" Type="http://schemas.openxmlformats.org/officeDocument/2006/relationships/tags" Target="../tags/tag255.xml"/><Relationship Id="rId87" Type="http://schemas.openxmlformats.org/officeDocument/2006/relationships/tags" Target="../tags/tag276.xml"/><Relationship Id="rId110" Type="http://schemas.openxmlformats.org/officeDocument/2006/relationships/tags" Target="../tags/tag299.xml"/><Relationship Id="rId115" Type="http://schemas.openxmlformats.org/officeDocument/2006/relationships/tags" Target="../tags/tag304.xml"/><Relationship Id="rId131" Type="http://schemas.openxmlformats.org/officeDocument/2006/relationships/tags" Target="../tags/tag320.xml"/><Relationship Id="rId136" Type="http://schemas.openxmlformats.org/officeDocument/2006/relationships/tags" Target="../tags/tag325.xml"/><Relationship Id="rId157" Type="http://schemas.openxmlformats.org/officeDocument/2006/relationships/tags" Target="../tags/tag346.xml"/><Relationship Id="rId178" Type="http://schemas.openxmlformats.org/officeDocument/2006/relationships/tags" Target="../tags/tag367.xml"/><Relationship Id="rId61" Type="http://schemas.openxmlformats.org/officeDocument/2006/relationships/tags" Target="../tags/tag250.xml"/><Relationship Id="rId82" Type="http://schemas.openxmlformats.org/officeDocument/2006/relationships/tags" Target="../tags/tag271.xml"/><Relationship Id="rId152" Type="http://schemas.openxmlformats.org/officeDocument/2006/relationships/tags" Target="../tags/tag341.xml"/><Relationship Id="rId173" Type="http://schemas.openxmlformats.org/officeDocument/2006/relationships/tags" Target="../tags/tag362.xml"/><Relationship Id="rId194" Type="http://schemas.openxmlformats.org/officeDocument/2006/relationships/tags" Target="../tags/tag383.xml"/><Relationship Id="rId199" Type="http://schemas.openxmlformats.org/officeDocument/2006/relationships/tags" Target="../tags/tag388.xml"/><Relationship Id="rId203" Type="http://schemas.openxmlformats.org/officeDocument/2006/relationships/tags" Target="../tags/tag392.xml"/><Relationship Id="rId208" Type="http://schemas.openxmlformats.org/officeDocument/2006/relationships/tags" Target="../tags/tag397.xml"/><Relationship Id="rId229" Type="http://schemas.openxmlformats.org/officeDocument/2006/relationships/tags" Target="../tags/tag418.xml"/><Relationship Id="rId19" Type="http://schemas.openxmlformats.org/officeDocument/2006/relationships/tags" Target="../tags/tag208.xml"/><Relationship Id="rId224" Type="http://schemas.openxmlformats.org/officeDocument/2006/relationships/tags" Target="../tags/tag413.xml"/><Relationship Id="rId240" Type="http://schemas.openxmlformats.org/officeDocument/2006/relationships/tags" Target="../tags/tag429.xml"/><Relationship Id="rId245" Type="http://schemas.openxmlformats.org/officeDocument/2006/relationships/tags" Target="../tags/tag434.xml"/><Relationship Id="rId14" Type="http://schemas.openxmlformats.org/officeDocument/2006/relationships/tags" Target="../tags/tag203.xml"/><Relationship Id="rId30" Type="http://schemas.openxmlformats.org/officeDocument/2006/relationships/tags" Target="../tags/tag219.xml"/><Relationship Id="rId35" Type="http://schemas.openxmlformats.org/officeDocument/2006/relationships/tags" Target="../tags/tag224.xml"/><Relationship Id="rId56" Type="http://schemas.openxmlformats.org/officeDocument/2006/relationships/tags" Target="../tags/tag245.xml"/><Relationship Id="rId77" Type="http://schemas.openxmlformats.org/officeDocument/2006/relationships/tags" Target="../tags/tag266.xml"/><Relationship Id="rId100" Type="http://schemas.openxmlformats.org/officeDocument/2006/relationships/tags" Target="../tags/tag289.xml"/><Relationship Id="rId105" Type="http://schemas.openxmlformats.org/officeDocument/2006/relationships/tags" Target="../tags/tag294.xml"/><Relationship Id="rId126" Type="http://schemas.openxmlformats.org/officeDocument/2006/relationships/tags" Target="../tags/tag315.xml"/><Relationship Id="rId147" Type="http://schemas.openxmlformats.org/officeDocument/2006/relationships/tags" Target="../tags/tag336.xml"/><Relationship Id="rId168" Type="http://schemas.openxmlformats.org/officeDocument/2006/relationships/tags" Target="../tags/tag357.xml"/><Relationship Id="rId8" Type="http://schemas.openxmlformats.org/officeDocument/2006/relationships/tags" Target="../tags/tag197.xml"/><Relationship Id="rId51" Type="http://schemas.openxmlformats.org/officeDocument/2006/relationships/tags" Target="../tags/tag240.xml"/><Relationship Id="rId72" Type="http://schemas.openxmlformats.org/officeDocument/2006/relationships/tags" Target="../tags/tag261.xml"/><Relationship Id="rId93" Type="http://schemas.openxmlformats.org/officeDocument/2006/relationships/tags" Target="../tags/tag282.xml"/><Relationship Id="rId98" Type="http://schemas.openxmlformats.org/officeDocument/2006/relationships/tags" Target="../tags/tag287.xml"/><Relationship Id="rId121" Type="http://schemas.openxmlformats.org/officeDocument/2006/relationships/tags" Target="../tags/tag310.xml"/><Relationship Id="rId142" Type="http://schemas.openxmlformats.org/officeDocument/2006/relationships/tags" Target="../tags/tag331.xml"/><Relationship Id="rId163" Type="http://schemas.openxmlformats.org/officeDocument/2006/relationships/tags" Target="../tags/tag352.xml"/><Relationship Id="rId184" Type="http://schemas.openxmlformats.org/officeDocument/2006/relationships/tags" Target="../tags/tag373.xml"/><Relationship Id="rId189" Type="http://schemas.openxmlformats.org/officeDocument/2006/relationships/tags" Target="../tags/tag378.xml"/><Relationship Id="rId219" Type="http://schemas.openxmlformats.org/officeDocument/2006/relationships/tags" Target="../tags/tag408.xml"/><Relationship Id="rId3" Type="http://schemas.openxmlformats.org/officeDocument/2006/relationships/tags" Target="../tags/tag192.xml"/><Relationship Id="rId214" Type="http://schemas.openxmlformats.org/officeDocument/2006/relationships/tags" Target="../tags/tag403.xml"/><Relationship Id="rId230" Type="http://schemas.openxmlformats.org/officeDocument/2006/relationships/tags" Target="../tags/tag419.xml"/><Relationship Id="rId235" Type="http://schemas.openxmlformats.org/officeDocument/2006/relationships/tags" Target="../tags/tag424.xml"/><Relationship Id="rId251" Type="http://schemas.openxmlformats.org/officeDocument/2006/relationships/tags" Target="../tags/tag440.xml"/><Relationship Id="rId25" Type="http://schemas.openxmlformats.org/officeDocument/2006/relationships/tags" Target="../tags/tag214.xml"/><Relationship Id="rId46" Type="http://schemas.openxmlformats.org/officeDocument/2006/relationships/tags" Target="../tags/tag235.xml"/><Relationship Id="rId67" Type="http://schemas.openxmlformats.org/officeDocument/2006/relationships/tags" Target="../tags/tag256.xml"/><Relationship Id="rId116" Type="http://schemas.openxmlformats.org/officeDocument/2006/relationships/tags" Target="../tags/tag305.xml"/><Relationship Id="rId137" Type="http://schemas.openxmlformats.org/officeDocument/2006/relationships/tags" Target="../tags/tag326.xml"/><Relationship Id="rId158" Type="http://schemas.openxmlformats.org/officeDocument/2006/relationships/tags" Target="../tags/tag347.xml"/><Relationship Id="rId20" Type="http://schemas.openxmlformats.org/officeDocument/2006/relationships/tags" Target="../tags/tag209.xml"/><Relationship Id="rId41" Type="http://schemas.openxmlformats.org/officeDocument/2006/relationships/tags" Target="../tags/tag230.xml"/><Relationship Id="rId62" Type="http://schemas.openxmlformats.org/officeDocument/2006/relationships/tags" Target="../tags/tag251.xml"/><Relationship Id="rId83" Type="http://schemas.openxmlformats.org/officeDocument/2006/relationships/tags" Target="../tags/tag272.xml"/><Relationship Id="rId88" Type="http://schemas.openxmlformats.org/officeDocument/2006/relationships/tags" Target="../tags/tag277.xml"/><Relationship Id="rId111" Type="http://schemas.openxmlformats.org/officeDocument/2006/relationships/tags" Target="../tags/tag300.xml"/><Relationship Id="rId132" Type="http://schemas.openxmlformats.org/officeDocument/2006/relationships/tags" Target="../tags/tag321.xml"/><Relationship Id="rId153" Type="http://schemas.openxmlformats.org/officeDocument/2006/relationships/tags" Target="../tags/tag342.xml"/><Relationship Id="rId174" Type="http://schemas.openxmlformats.org/officeDocument/2006/relationships/tags" Target="../tags/tag363.xml"/><Relationship Id="rId179" Type="http://schemas.openxmlformats.org/officeDocument/2006/relationships/tags" Target="../tags/tag368.xml"/><Relationship Id="rId195" Type="http://schemas.openxmlformats.org/officeDocument/2006/relationships/tags" Target="../tags/tag384.xml"/><Relationship Id="rId209" Type="http://schemas.openxmlformats.org/officeDocument/2006/relationships/tags" Target="../tags/tag398.xml"/><Relationship Id="rId190" Type="http://schemas.openxmlformats.org/officeDocument/2006/relationships/tags" Target="../tags/tag379.xml"/><Relationship Id="rId204" Type="http://schemas.openxmlformats.org/officeDocument/2006/relationships/tags" Target="../tags/tag393.xml"/><Relationship Id="rId220" Type="http://schemas.openxmlformats.org/officeDocument/2006/relationships/tags" Target="../tags/tag409.xml"/><Relationship Id="rId225" Type="http://schemas.openxmlformats.org/officeDocument/2006/relationships/tags" Target="../tags/tag414.xml"/><Relationship Id="rId241" Type="http://schemas.openxmlformats.org/officeDocument/2006/relationships/tags" Target="../tags/tag430.xml"/><Relationship Id="rId246" Type="http://schemas.openxmlformats.org/officeDocument/2006/relationships/tags" Target="../tags/tag435.xml"/><Relationship Id="rId15" Type="http://schemas.openxmlformats.org/officeDocument/2006/relationships/tags" Target="../tags/tag204.xml"/><Relationship Id="rId36" Type="http://schemas.openxmlformats.org/officeDocument/2006/relationships/tags" Target="../tags/tag225.xml"/><Relationship Id="rId57" Type="http://schemas.openxmlformats.org/officeDocument/2006/relationships/tags" Target="../tags/tag246.xml"/><Relationship Id="rId106" Type="http://schemas.openxmlformats.org/officeDocument/2006/relationships/tags" Target="../tags/tag295.xml"/><Relationship Id="rId127" Type="http://schemas.openxmlformats.org/officeDocument/2006/relationships/tags" Target="../tags/tag316.xml"/><Relationship Id="rId10" Type="http://schemas.openxmlformats.org/officeDocument/2006/relationships/tags" Target="../tags/tag199.xml"/><Relationship Id="rId31" Type="http://schemas.openxmlformats.org/officeDocument/2006/relationships/tags" Target="../tags/tag220.xml"/><Relationship Id="rId52" Type="http://schemas.openxmlformats.org/officeDocument/2006/relationships/tags" Target="../tags/tag241.xml"/><Relationship Id="rId73" Type="http://schemas.openxmlformats.org/officeDocument/2006/relationships/tags" Target="../tags/tag262.xml"/><Relationship Id="rId78" Type="http://schemas.openxmlformats.org/officeDocument/2006/relationships/tags" Target="../tags/tag267.xml"/><Relationship Id="rId94" Type="http://schemas.openxmlformats.org/officeDocument/2006/relationships/tags" Target="../tags/tag283.xml"/><Relationship Id="rId99" Type="http://schemas.openxmlformats.org/officeDocument/2006/relationships/tags" Target="../tags/tag288.xml"/><Relationship Id="rId101" Type="http://schemas.openxmlformats.org/officeDocument/2006/relationships/tags" Target="../tags/tag290.xml"/><Relationship Id="rId122" Type="http://schemas.openxmlformats.org/officeDocument/2006/relationships/tags" Target="../tags/tag311.xml"/><Relationship Id="rId143" Type="http://schemas.openxmlformats.org/officeDocument/2006/relationships/tags" Target="../tags/tag332.xml"/><Relationship Id="rId148" Type="http://schemas.openxmlformats.org/officeDocument/2006/relationships/tags" Target="../tags/tag337.xml"/><Relationship Id="rId164" Type="http://schemas.openxmlformats.org/officeDocument/2006/relationships/tags" Target="../tags/tag353.xml"/><Relationship Id="rId169" Type="http://schemas.openxmlformats.org/officeDocument/2006/relationships/tags" Target="../tags/tag358.xml"/><Relationship Id="rId185" Type="http://schemas.openxmlformats.org/officeDocument/2006/relationships/tags" Target="../tags/tag374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80" Type="http://schemas.openxmlformats.org/officeDocument/2006/relationships/tags" Target="../tags/tag369.xml"/><Relationship Id="rId210" Type="http://schemas.openxmlformats.org/officeDocument/2006/relationships/tags" Target="../tags/tag399.xml"/><Relationship Id="rId215" Type="http://schemas.openxmlformats.org/officeDocument/2006/relationships/tags" Target="../tags/tag404.xml"/><Relationship Id="rId236" Type="http://schemas.openxmlformats.org/officeDocument/2006/relationships/tags" Target="../tags/tag425.xml"/><Relationship Id="rId26" Type="http://schemas.openxmlformats.org/officeDocument/2006/relationships/tags" Target="../tags/tag215.xml"/><Relationship Id="rId231" Type="http://schemas.openxmlformats.org/officeDocument/2006/relationships/tags" Target="../tags/tag420.xml"/><Relationship Id="rId252" Type="http://schemas.openxmlformats.org/officeDocument/2006/relationships/tags" Target="../tags/tag441.xml"/><Relationship Id="rId47" Type="http://schemas.openxmlformats.org/officeDocument/2006/relationships/tags" Target="../tags/tag236.xml"/><Relationship Id="rId68" Type="http://schemas.openxmlformats.org/officeDocument/2006/relationships/tags" Target="../tags/tag257.xml"/><Relationship Id="rId89" Type="http://schemas.openxmlformats.org/officeDocument/2006/relationships/tags" Target="../tags/tag278.xml"/><Relationship Id="rId112" Type="http://schemas.openxmlformats.org/officeDocument/2006/relationships/tags" Target="../tags/tag301.xml"/><Relationship Id="rId133" Type="http://schemas.openxmlformats.org/officeDocument/2006/relationships/tags" Target="../tags/tag322.xml"/><Relationship Id="rId154" Type="http://schemas.openxmlformats.org/officeDocument/2006/relationships/tags" Target="../tags/tag343.xml"/><Relationship Id="rId175" Type="http://schemas.openxmlformats.org/officeDocument/2006/relationships/tags" Target="../tags/tag364.xml"/><Relationship Id="rId196" Type="http://schemas.openxmlformats.org/officeDocument/2006/relationships/tags" Target="../tags/tag385.xml"/><Relationship Id="rId200" Type="http://schemas.openxmlformats.org/officeDocument/2006/relationships/tags" Target="../tags/tag389.xml"/><Relationship Id="rId16" Type="http://schemas.openxmlformats.org/officeDocument/2006/relationships/tags" Target="../tags/tag205.xml"/><Relationship Id="rId221" Type="http://schemas.openxmlformats.org/officeDocument/2006/relationships/tags" Target="../tags/tag410.xml"/><Relationship Id="rId242" Type="http://schemas.openxmlformats.org/officeDocument/2006/relationships/tags" Target="../tags/tag431.xml"/><Relationship Id="rId37" Type="http://schemas.openxmlformats.org/officeDocument/2006/relationships/tags" Target="../tags/tag226.xml"/><Relationship Id="rId58" Type="http://schemas.openxmlformats.org/officeDocument/2006/relationships/tags" Target="../tags/tag247.xml"/><Relationship Id="rId79" Type="http://schemas.openxmlformats.org/officeDocument/2006/relationships/tags" Target="../tags/tag268.xml"/><Relationship Id="rId102" Type="http://schemas.openxmlformats.org/officeDocument/2006/relationships/tags" Target="../tags/tag291.xml"/><Relationship Id="rId123" Type="http://schemas.openxmlformats.org/officeDocument/2006/relationships/tags" Target="../tags/tag312.xml"/><Relationship Id="rId144" Type="http://schemas.openxmlformats.org/officeDocument/2006/relationships/tags" Target="../tags/tag333.xml"/><Relationship Id="rId90" Type="http://schemas.openxmlformats.org/officeDocument/2006/relationships/tags" Target="../tags/tag279.xml"/><Relationship Id="rId165" Type="http://schemas.openxmlformats.org/officeDocument/2006/relationships/tags" Target="../tags/tag354.xml"/><Relationship Id="rId186" Type="http://schemas.openxmlformats.org/officeDocument/2006/relationships/tags" Target="../tags/tag375.xml"/><Relationship Id="rId211" Type="http://schemas.openxmlformats.org/officeDocument/2006/relationships/tags" Target="../tags/tag400.xml"/><Relationship Id="rId232" Type="http://schemas.openxmlformats.org/officeDocument/2006/relationships/tags" Target="../tags/tag421.xml"/><Relationship Id="rId253" Type="http://schemas.openxmlformats.org/officeDocument/2006/relationships/slideLayout" Target="../slideLayouts/slideLayout3.xml"/><Relationship Id="rId27" Type="http://schemas.openxmlformats.org/officeDocument/2006/relationships/tags" Target="../tags/tag216.xml"/><Relationship Id="rId48" Type="http://schemas.openxmlformats.org/officeDocument/2006/relationships/tags" Target="../tags/tag237.xml"/><Relationship Id="rId69" Type="http://schemas.openxmlformats.org/officeDocument/2006/relationships/tags" Target="../tags/tag258.xml"/><Relationship Id="rId113" Type="http://schemas.openxmlformats.org/officeDocument/2006/relationships/tags" Target="../tags/tag302.xml"/><Relationship Id="rId134" Type="http://schemas.openxmlformats.org/officeDocument/2006/relationships/tags" Target="../tags/tag323.xml"/><Relationship Id="rId80" Type="http://schemas.openxmlformats.org/officeDocument/2006/relationships/tags" Target="../tags/tag269.xml"/><Relationship Id="rId155" Type="http://schemas.openxmlformats.org/officeDocument/2006/relationships/tags" Target="../tags/tag344.xml"/><Relationship Id="rId176" Type="http://schemas.openxmlformats.org/officeDocument/2006/relationships/tags" Target="../tags/tag365.xml"/><Relationship Id="rId197" Type="http://schemas.openxmlformats.org/officeDocument/2006/relationships/tags" Target="../tags/tag386.xml"/><Relationship Id="rId201" Type="http://schemas.openxmlformats.org/officeDocument/2006/relationships/tags" Target="../tags/tag390.xml"/><Relationship Id="rId222" Type="http://schemas.openxmlformats.org/officeDocument/2006/relationships/tags" Target="../tags/tag411.xml"/><Relationship Id="rId243" Type="http://schemas.openxmlformats.org/officeDocument/2006/relationships/tags" Target="../tags/tag432.xml"/><Relationship Id="rId17" Type="http://schemas.openxmlformats.org/officeDocument/2006/relationships/tags" Target="../tags/tag206.xml"/><Relationship Id="rId38" Type="http://schemas.openxmlformats.org/officeDocument/2006/relationships/tags" Target="../tags/tag227.xml"/><Relationship Id="rId59" Type="http://schemas.openxmlformats.org/officeDocument/2006/relationships/tags" Target="../tags/tag248.xml"/><Relationship Id="rId103" Type="http://schemas.openxmlformats.org/officeDocument/2006/relationships/tags" Target="../tags/tag292.xml"/><Relationship Id="rId124" Type="http://schemas.openxmlformats.org/officeDocument/2006/relationships/tags" Target="../tags/tag3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063" y="-69025"/>
            <a:ext cx="3070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225" y="755300"/>
            <a:ext cx="4401775" cy="43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7400" y="166813"/>
            <a:ext cx="29527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531342" y="2571750"/>
            <a:ext cx="5609641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Please grab a </a:t>
            </a:r>
            <a:r>
              <a:rPr lang="en-US" sz="2400" b="1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chromebook</a:t>
            </a:r>
            <a:r>
              <a:rPr lang="en-US" sz="24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 and have out “Healthy Animals</a:t>
            </a:r>
            <a:r>
              <a:rPr lang="en-US" sz="24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.” If you haven’t finished, work on doing that now.</a:t>
            </a:r>
            <a:endParaRPr lang="en-US" sz="2400" b="1" dirty="0" smtClean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It should be in your individual portfolio. </a:t>
            </a:r>
            <a:endParaRPr sz="2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7463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Let’s Revisit The </a:t>
            </a: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Bouquet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Alex is ordering his girlfriend a bouquet of flowers to give her when he asks her to prom. Roses cost $5 each and carnations cost $2 each. He would like to include at least 3 flowers. To stay in his budget, he must not spend more than $36.</a:t>
            </a:r>
            <a:endParaRPr sz="15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He wants to include at least 1 of each type of flower</a:t>
            </a:r>
            <a:r>
              <a:rPr lang="en" sz="1500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5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125" y="3031650"/>
            <a:ext cx="3018650" cy="2012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dirty="0"/>
              <a:t>area of a parking lot is 600 square meters. A car requires 6 square meters. A bus requires 30 square meters. The attendant can handle only 60 vehicles. If a car is charged $2.50 and a bus $7.50, how many of each should be accepted to maximize income? 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824" name="SMARTInkShape-Group467"/>
          <p:cNvGrpSpPr/>
          <p:nvPr/>
        </p:nvGrpSpPr>
        <p:grpSpPr>
          <a:xfrm>
            <a:off x="2007394" y="3407569"/>
            <a:ext cx="863695" cy="413239"/>
            <a:chOff x="2007394" y="3407569"/>
            <a:chExt cx="863695" cy="413239"/>
          </a:xfrm>
        </p:grpSpPr>
        <p:sp>
          <p:nvSpPr>
            <p:cNvPr id="818" name="SMARTInkShape-2379"/>
            <p:cNvSpPr/>
            <p:nvPr>
              <p:custDataLst>
                <p:tags r:id="rId162"/>
              </p:custDataLst>
            </p:nvPr>
          </p:nvSpPr>
          <p:spPr>
            <a:xfrm>
              <a:off x="2243138" y="3557588"/>
              <a:ext cx="42863" cy="228601"/>
            </a:xfrm>
            <a:custGeom>
              <a:avLst/>
              <a:gdLst/>
              <a:ahLst/>
              <a:cxnLst/>
              <a:rect l="0" t="0" r="0" b="0"/>
              <a:pathLst>
                <a:path w="42863" h="228601">
                  <a:moveTo>
                    <a:pt x="42862" y="0"/>
                  </a:moveTo>
                  <a:lnTo>
                    <a:pt x="42862" y="0"/>
                  </a:lnTo>
                  <a:lnTo>
                    <a:pt x="39070" y="3792"/>
                  </a:lnTo>
                  <a:lnTo>
                    <a:pt x="38746" y="4909"/>
                  </a:lnTo>
                  <a:lnTo>
                    <a:pt x="39324" y="5654"/>
                  </a:lnTo>
                  <a:lnTo>
                    <a:pt x="40504" y="6150"/>
                  </a:lnTo>
                  <a:lnTo>
                    <a:pt x="40496" y="8069"/>
                  </a:lnTo>
                  <a:lnTo>
                    <a:pt x="36242" y="26546"/>
                  </a:lnTo>
                  <a:lnTo>
                    <a:pt x="35739" y="62019"/>
                  </a:lnTo>
                  <a:lnTo>
                    <a:pt x="34929" y="85893"/>
                  </a:lnTo>
                  <a:lnTo>
                    <a:pt x="25776" y="115419"/>
                  </a:lnTo>
                  <a:lnTo>
                    <a:pt x="14232" y="150166"/>
                  </a:lnTo>
                  <a:lnTo>
                    <a:pt x="7283" y="184963"/>
                  </a:lnTo>
                  <a:lnTo>
                    <a:pt x="495" y="21915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2380"/>
            <p:cNvSpPr/>
            <p:nvPr>
              <p:custDataLst>
                <p:tags r:id="rId163"/>
              </p:custDataLst>
            </p:nvPr>
          </p:nvSpPr>
          <p:spPr>
            <a:xfrm>
              <a:off x="2371949" y="3600515"/>
              <a:ext cx="177206" cy="213822"/>
            </a:xfrm>
            <a:custGeom>
              <a:avLst/>
              <a:gdLst/>
              <a:ahLst/>
              <a:cxnLst/>
              <a:rect l="0" t="0" r="0" b="0"/>
              <a:pathLst>
                <a:path w="177206" h="213822">
                  <a:moveTo>
                    <a:pt x="135507" y="21366"/>
                  </a:moveTo>
                  <a:lnTo>
                    <a:pt x="135507" y="21366"/>
                  </a:lnTo>
                  <a:lnTo>
                    <a:pt x="135507" y="17574"/>
                  </a:lnTo>
                  <a:lnTo>
                    <a:pt x="133391" y="13595"/>
                  </a:lnTo>
                  <a:lnTo>
                    <a:pt x="131715" y="11423"/>
                  </a:lnTo>
                  <a:lnTo>
                    <a:pt x="127736" y="9010"/>
                  </a:lnTo>
                  <a:lnTo>
                    <a:pt x="96310" y="673"/>
                  </a:lnTo>
                  <a:lnTo>
                    <a:pt x="61530" y="0"/>
                  </a:lnTo>
                  <a:lnTo>
                    <a:pt x="42680" y="748"/>
                  </a:lnTo>
                  <a:lnTo>
                    <a:pt x="8403" y="10578"/>
                  </a:lnTo>
                  <a:lnTo>
                    <a:pt x="5527" y="12587"/>
                  </a:lnTo>
                  <a:lnTo>
                    <a:pt x="2332" y="16935"/>
                  </a:lnTo>
                  <a:lnTo>
                    <a:pt x="533" y="23846"/>
                  </a:lnTo>
                  <a:lnTo>
                    <a:pt x="0" y="30920"/>
                  </a:lnTo>
                  <a:lnTo>
                    <a:pt x="1513" y="33292"/>
                  </a:lnTo>
                  <a:lnTo>
                    <a:pt x="15347" y="42801"/>
                  </a:lnTo>
                  <a:lnTo>
                    <a:pt x="44868" y="59202"/>
                  </a:lnTo>
                  <a:lnTo>
                    <a:pt x="78651" y="76267"/>
                  </a:lnTo>
                  <a:lnTo>
                    <a:pt x="114115" y="97897"/>
                  </a:lnTo>
                  <a:lnTo>
                    <a:pt x="147683" y="115768"/>
                  </a:lnTo>
                  <a:lnTo>
                    <a:pt x="164635" y="129796"/>
                  </a:lnTo>
                  <a:lnTo>
                    <a:pt x="168297" y="137291"/>
                  </a:lnTo>
                  <a:lnTo>
                    <a:pt x="170718" y="145120"/>
                  </a:lnTo>
                  <a:lnTo>
                    <a:pt x="175750" y="154783"/>
                  </a:lnTo>
                  <a:lnTo>
                    <a:pt x="177205" y="162948"/>
                  </a:lnTo>
                  <a:lnTo>
                    <a:pt x="175736" y="169752"/>
                  </a:lnTo>
                  <a:lnTo>
                    <a:pt x="161547" y="194109"/>
                  </a:lnTo>
                  <a:lnTo>
                    <a:pt x="142004" y="206960"/>
                  </a:lnTo>
                  <a:lnTo>
                    <a:pt x="132044" y="211009"/>
                  </a:lnTo>
                  <a:lnTo>
                    <a:pt x="103125" y="213821"/>
                  </a:lnTo>
                  <a:lnTo>
                    <a:pt x="78399" y="208460"/>
                  </a:lnTo>
                  <a:lnTo>
                    <a:pt x="47614" y="194314"/>
                  </a:lnTo>
                  <a:lnTo>
                    <a:pt x="21207" y="171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2381"/>
            <p:cNvSpPr/>
            <p:nvPr>
              <p:custDataLst>
                <p:tags r:id="rId164"/>
              </p:custDataLst>
            </p:nvPr>
          </p:nvSpPr>
          <p:spPr>
            <a:xfrm>
              <a:off x="2486025" y="3607594"/>
              <a:ext cx="385064" cy="213214"/>
            </a:xfrm>
            <a:custGeom>
              <a:avLst/>
              <a:gdLst/>
              <a:ahLst/>
              <a:cxnLst/>
              <a:rect l="0" t="0" r="0" b="0"/>
              <a:pathLst>
                <a:path w="385064" h="213214">
                  <a:moveTo>
                    <a:pt x="0" y="0"/>
                  </a:moveTo>
                  <a:lnTo>
                    <a:pt x="0" y="0"/>
                  </a:lnTo>
                  <a:lnTo>
                    <a:pt x="32133" y="0"/>
                  </a:lnTo>
                  <a:lnTo>
                    <a:pt x="64762" y="5654"/>
                  </a:lnTo>
                  <a:lnTo>
                    <a:pt x="96754" y="10642"/>
                  </a:lnTo>
                  <a:lnTo>
                    <a:pt x="127944" y="13567"/>
                  </a:lnTo>
                  <a:lnTo>
                    <a:pt x="159152" y="16262"/>
                  </a:lnTo>
                  <a:lnTo>
                    <a:pt x="186327" y="19899"/>
                  </a:lnTo>
                  <a:lnTo>
                    <a:pt x="220162" y="24921"/>
                  </a:lnTo>
                  <a:lnTo>
                    <a:pt x="242504" y="27492"/>
                  </a:lnTo>
                  <a:lnTo>
                    <a:pt x="272902" y="22778"/>
                  </a:lnTo>
                  <a:lnTo>
                    <a:pt x="297874" y="21510"/>
                  </a:lnTo>
                  <a:lnTo>
                    <a:pt x="298595" y="20690"/>
                  </a:lnTo>
                  <a:lnTo>
                    <a:pt x="299981" y="14584"/>
                  </a:lnTo>
                  <a:lnTo>
                    <a:pt x="270243" y="14295"/>
                  </a:lnTo>
                  <a:lnTo>
                    <a:pt x="238802" y="24231"/>
                  </a:lnTo>
                  <a:lnTo>
                    <a:pt x="205817" y="48080"/>
                  </a:lnTo>
                  <a:lnTo>
                    <a:pt x="179043" y="73614"/>
                  </a:lnTo>
                  <a:lnTo>
                    <a:pt x="163425" y="96650"/>
                  </a:lnTo>
                  <a:lnTo>
                    <a:pt x="159018" y="115420"/>
                  </a:lnTo>
                  <a:lnTo>
                    <a:pt x="157712" y="136063"/>
                  </a:lnTo>
                  <a:lnTo>
                    <a:pt x="161640" y="150166"/>
                  </a:lnTo>
                  <a:lnTo>
                    <a:pt x="172777" y="169377"/>
                  </a:lnTo>
                  <a:lnTo>
                    <a:pt x="188247" y="185123"/>
                  </a:lnTo>
                  <a:lnTo>
                    <a:pt x="207912" y="197726"/>
                  </a:lnTo>
                  <a:lnTo>
                    <a:pt x="243475" y="209096"/>
                  </a:lnTo>
                  <a:lnTo>
                    <a:pt x="273312" y="212767"/>
                  </a:lnTo>
                  <a:lnTo>
                    <a:pt x="306136" y="213213"/>
                  </a:lnTo>
                  <a:lnTo>
                    <a:pt x="328303" y="207725"/>
                  </a:lnTo>
                  <a:lnTo>
                    <a:pt x="355009" y="192050"/>
                  </a:lnTo>
                  <a:lnTo>
                    <a:pt x="364951" y="182193"/>
                  </a:lnTo>
                  <a:lnTo>
                    <a:pt x="380454" y="149552"/>
                  </a:lnTo>
                  <a:lnTo>
                    <a:pt x="385063" y="116355"/>
                  </a:lnTo>
                  <a:lnTo>
                    <a:pt x="384658" y="104895"/>
                  </a:lnTo>
                  <a:lnTo>
                    <a:pt x="379174" y="85055"/>
                  </a:lnTo>
                  <a:lnTo>
                    <a:pt x="363500" y="59134"/>
                  </a:lnTo>
                  <a:lnTo>
                    <a:pt x="341325" y="38492"/>
                  </a:lnTo>
                  <a:lnTo>
                    <a:pt x="300038" y="1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2382"/>
            <p:cNvSpPr/>
            <p:nvPr>
              <p:custDataLst>
                <p:tags r:id="rId165"/>
              </p:custDataLst>
            </p:nvPr>
          </p:nvSpPr>
          <p:spPr>
            <a:xfrm>
              <a:off x="2007394" y="3443375"/>
              <a:ext cx="241311" cy="148410"/>
            </a:xfrm>
            <a:custGeom>
              <a:avLst/>
              <a:gdLst/>
              <a:ahLst/>
              <a:cxnLst/>
              <a:rect l="0" t="0" r="0" b="0"/>
              <a:pathLst>
                <a:path w="241311" h="148410">
                  <a:moveTo>
                    <a:pt x="228600" y="7056"/>
                  </a:moveTo>
                  <a:lnTo>
                    <a:pt x="228600" y="7056"/>
                  </a:lnTo>
                  <a:lnTo>
                    <a:pt x="224807" y="7056"/>
                  </a:lnTo>
                  <a:lnTo>
                    <a:pt x="201398" y="574"/>
                  </a:lnTo>
                  <a:lnTo>
                    <a:pt x="170690" y="0"/>
                  </a:lnTo>
                  <a:lnTo>
                    <a:pt x="141931" y="723"/>
                  </a:lnTo>
                  <a:lnTo>
                    <a:pt x="108616" y="5570"/>
                  </a:lnTo>
                  <a:lnTo>
                    <a:pt x="88274" y="8733"/>
                  </a:lnTo>
                  <a:lnTo>
                    <a:pt x="70076" y="12580"/>
                  </a:lnTo>
                  <a:lnTo>
                    <a:pt x="58132" y="14274"/>
                  </a:lnTo>
                  <a:lnTo>
                    <a:pt x="46946" y="19690"/>
                  </a:lnTo>
                  <a:lnTo>
                    <a:pt x="37354" y="27172"/>
                  </a:lnTo>
                  <a:lnTo>
                    <a:pt x="36445" y="30020"/>
                  </a:lnTo>
                  <a:lnTo>
                    <a:pt x="36203" y="31890"/>
                  </a:lnTo>
                  <a:lnTo>
                    <a:pt x="37629" y="33931"/>
                  </a:lnTo>
                  <a:lnTo>
                    <a:pt x="55647" y="45246"/>
                  </a:lnTo>
                  <a:lnTo>
                    <a:pt x="86468" y="57075"/>
                  </a:lnTo>
                  <a:lnTo>
                    <a:pt x="118239" y="70382"/>
                  </a:lnTo>
                  <a:lnTo>
                    <a:pt x="149510" y="79883"/>
                  </a:lnTo>
                  <a:lnTo>
                    <a:pt x="184226" y="95114"/>
                  </a:lnTo>
                  <a:lnTo>
                    <a:pt x="217465" y="109130"/>
                  </a:lnTo>
                  <a:lnTo>
                    <a:pt x="225768" y="116187"/>
                  </a:lnTo>
                  <a:lnTo>
                    <a:pt x="241310" y="133930"/>
                  </a:lnTo>
                  <a:lnTo>
                    <a:pt x="241042" y="135295"/>
                  </a:lnTo>
                  <a:lnTo>
                    <a:pt x="238628" y="138928"/>
                  </a:lnTo>
                  <a:lnTo>
                    <a:pt x="232792" y="141072"/>
                  </a:lnTo>
                  <a:lnTo>
                    <a:pt x="199138" y="148291"/>
                  </a:lnTo>
                  <a:lnTo>
                    <a:pt x="185343" y="148409"/>
                  </a:lnTo>
                  <a:lnTo>
                    <a:pt x="154968" y="144133"/>
                  </a:lnTo>
                  <a:lnTo>
                    <a:pt x="127937" y="143186"/>
                  </a:lnTo>
                  <a:lnTo>
                    <a:pt x="99820" y="140789"/>
                  </a:lnTo>
                  <a:lnTo>
                    <a:pt x="65666" y="132868"/>
                  </a:lnTo>
                  <a:lnTo>
                    <a:pt x="30872" y="121304"/>
                  </a:lnTo>
                  <a:lnTo>
                    <a:pt x="5315" y="110835"/>
                  </a:lnTo>
                  <a:lnTo>
                    <a:pt x="2362" y="106626"/>
                  </a:lnTo>
                  <a:lnTo>
                    <a:pt x="0" y="9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2383"/>
            <p:cNvSpPr/>
            <p:nvPr>
              <p:custDataLst>
                <p:tags r:id="rId166"/>
              </p:custDataLst>
            </p:nvPr>
          </p:nvSpPr>
          <p:spPr>
            <a:xfrm>
              <a:off x="2071688" y="3414713"/>
              <a:ext cx="121444" cy="200026"/>
            </a:xfrm>
            <a:custGeom>
              <a:avLst/>
              <a:gdLst/>
              <a:ahLst/>
              <a:cxnLst/>
              <a:rect l="0" t="0" r="0" b="0"/>
              <a:pathLst>
                <a:path w="121444" h="200026">
                  <a:moveTo>
                    <a:pt x="121443" y="0"/>
                  </a:moveTo>
                  <a:lnTo>
                    <a:pt x="121443" y="0"/>
                  </a:lnTo>
                  <a:lnTo>
                    <a:pt x="117651" y="0"/>
                  </a:lnTo>
                  <a:lnTo>
                    <a:pt x="113672" y="2116"/>
                  </a:lnTo>
                  <a:lnTo>
                    <a:pt x="97594" y="16792"/>
                  </a:lnTo>
                  <a:lnTo>
                    <a:pt x="72925" y="52313"/>
                  </a:lnTo>
                  <a:lnTo>
                    <a:pt x="55163" y="87417"/>
                  </a:lnTo>
                  <a:lnTo>
                    <a:pt x="33869" y="121666"/>
                  </a:lnTo>
                  <a:lnTo>
                    <a:pt x="19433" y="153399"/>
                  </a:lnTo>
                  <a:lnTo>
                    <a:pt x="3197" y="18724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2384"/>
            <p:cNvSpPr/>
            <p:nvPr>
              <p:custDataLst>
                <p:tags r:id="rId167"/>
              </p:custDataLst>
            </p:nvPr>
          </p:nvSpPr>
          <p:spPr>
            <a:xfrm>
              <a:off x="2157413" y="3407569"/>
              <a:ext cx="42863" cy="228601"/>
            </a:xfrm>
            <a:custGeom>
              <a:avLst/>
              <a:gdLst/>
              <a:ahLst/>
              <a:cxnLst/>
              <a:rect l="0" t="0" r="0" b="0"/>
              <a:pathLst>
                <a:path w="42863" h="228601">
                  <a:moveTo>
                    <a:pt x="42862" y="0"/>
                  </a:moveTo>
                  <a:lnTo>
                    <a:pt x="42862" y="0"/>
                  </a:lnTo>
                  <a:lnTo>
                    <a:pt x="42862" y="3792"/>
                  </a:lnTo>
                  <a:lnTo>
                    <a:pt x="40745" y="7771"/>
                  </a:lnTo>
                  <a:lnTo>
                    <a:pt x="36711" y="13000"/>
                  </a:lnTo>
                  <a:lnTo>
                    <a:pt x="31952" y="47839"/>
                  </a:lnTo>
                  <a:lnTo>
                    <a:pt x="25079" y="80011"/>
                  </a:lnTo>
                  <a:lnTo>
                    <a:pt x="21911" y="114488"/>
                  </a:lnTo>
                  <a:lnTo>
                    <a:pt x="20700" y="145134"/>
                  </a:lnTo>
                  <a:lnTo>
                    <a:pt x="15288" y="178891"/>
                  </a:lnTo>
                  <a:lnTo>
                    <a:pt x="6648" y="20658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7" name="SMARTInkShape-Group468"/>
          <p:cNvGrpSpPr/>
          <p:nvPr/>
        </p:nvGrpSpPr>
        <p:grpSpPr>
          <a:xfrm>
            <a:off x="1878922" y="3615068"/>
            <a:ext cx="64179" cy="142546"/>
            <a:chOff x="1878922" y="3615068"/>
            <a:chExt cx="64179" cy="142546"/>
          </a:xfrm>
        </p:grpSpPr>
        <p:sp>
          <p:nvSpPr>
            <p:cNvPr id="825" name="SMARTInkShape-2385"/>
            <p:cNvSpPr/>
            <p:nvPr>
              <p:custDataLst>
                <p:tags r:id="rId160"/>
              </p:custDataLst>
            </p:nvPr>
          </p:nvSpPr>
          <p:spPr>
            <a:xfrm>
              <a:off x="1885950" y="3615068"/>
              <a:ext cx="57151" cy="49640"/>
            </a:xfrm>
            <a:custGeom>
              <a:avLst/>
              <a:gdLst/>
              <a:ahLst/>
              <a:cxnLst/>
              <a:rect l="0" t="0" r="0" b="0"/>
              <a:pathLst>
                <a:path w="57151" h="49640">
                  <a:moveTo>
                    <a:pt x="57150" y="6813"/>
                  </a:moveTo>
                  <a:lnTo>
                    <a:pt x="57150" y="6813"/>
                  </a:lnTo>
                  <a:lnTo>
                    <a:pt x="50999" y="662"/>
                  </a:lnTo>
                  <a:lnTo>
                    <a:pt x="49874" y="1125"/>
                  </a:lnTo>
                  <a:lnTo>
                    <a:pt x="43943" y="5907"/>
                  </a:lnTo>
                  <a:lnTo>
                    <a:pt x="32463" y="7428"/>
                  </a:lnTo>
                  <a:lnTo>
                    <a:pt x="15456" y="16733"/>
                  </a:lnTo>
                  <a:lnTo>
                    <a:pt x="10838" y="21276"/>
                  </a:lnTo>
                  <a:lnTo>
                    <a:pt x="6122" y="28296"/>
                  </a:lnTo>
                  <a:lnTo>
                    <a:pt x="2721" y="33030"/>
                  </a:lnTo>
                  <a:lnTo>
                    <a:pt x="806" y="40158"/>
                  </a:lnTo>
                  <a:lnTo>
                    <a:pt x="106" y="48265"/>
                  </a:lnTo>
                  <a:lnTo>
                    <a:pt x="865" y="48735"/>
                  </a:lnTo>
                  <a:lnTo>
                    <a:pt x="12191" y="49593"/>
                  </a:lnTo>
                  <a:lnTo>
                    <a:pt x="16795" y="49639"/>
                  </a:lnTo>
                  <a:lnTo>
                    <a:pt x="27642" y="45872"/>
                  </a:lnTo>
                  <a:lnTo>
                    <a:pt x="41160" y="36675"/>
                  </a:lnTo>
                  <a:lnTo>
                    <a:pt x="46150" y="31977"/>
                  </a:lnTo>
                  <a:lnTo>
                    <a:pt x="48293" y="27787"/>
                  </a:lnTo>
                  <a:lnTo>
                    <a:pt x="49856" y="13917"/>
                  </a:lnTo>
                  <a:lnTo>
                    <a:pt x="49977" y="8217"/>
                  </a:lnTo>
                  <a:lnTo>
                    <a:pt x="46205" y="3437"/>
                  </a:lnTo>
                  <a:lnTo>
                    <a:pt x="42231" y="1344"/>
                  </a:lnTo>
                  <a:lnTo>
                    <a:pt x="33213" y="0"/>
                  </a:lnTo>
                  <a:lnTo>
                    <a:pt x="28520" y="1933"/>
                  </a:lnTo>
                  <a:lnTo>
                    <a:pt x="26157" y="3560"/>
                  </a:lnTo>
                  <a:lnTo>
                    <a:pt x="9545" y="6528"/>
                  </a:lnTo>
                  <a:lnTo>
                    <a:pt x="4063" y="6729"/>
                  </a:lnTo>
                  <a:lnTo>
                    <a:pt x="2709" y="7551"/>
                  </a:lnTo>
                  <a:lnTo>
                    <a:pt x="1806" y="8892"/>
                  </a:lnTo>
                  <a:lnTo>
                    <a:pt x="1204" y="10580"/>
                  </a:lnTo>
                  <a:lnTo>
                    <a:pt x="1596" y="11706"/>
                  </a:lnTo>
                  <a:lnTo>
                    <a:pt x="2652" y="12456"/>
                  </a:lnTo>
                  <a:lnTo>
                    <a:pt x="6256" y="13661"/>
                  </a:lnTo>
                  <a:lnTo>
                    <a:pt x="10673" y="17661"/>
                  </a:lnTo>
                  <a:lnTo>
                    <a:pt x="13465" y="18014"/>
                  </a:lnTo>
                  <a:lnTo>
                    <a:pt x="42421" y="13975"/>
                  </a:lnTo>
                  <a:lnTo>
                    <a:pt x="42851" y="7108"/>
                  </a:lnTo>
                  <a:lnTo>
                    <a:pt x="37157" y="11781"/>
                  </a:lnTo>
                  <a:lnTo>
                    <a:pt x="18820" y="19469"/>
                  </a:lnTo>
                  <a:lnTo>
                    <a:pt x="3854" y="31648"/>
                  </a:lnTo>
                  <a:lnTo>
                    <a:pt x="1713" y="35842"/>
                  </a:lnTo>
                  <a:lnTo>
                    <a:pt x="0" y="42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2386"/>
            <p:cNvSpPr/>
            <p:nvPr>
              <p:custDataLst>
                <p:tags r:id="rId161"/>
              </p:custDataLst>
            </p:nvPr>
          </p:nvSpPr>
          <p:spPr>
            <a:xfrm>
              <a:off x="1878922" y="3701569"/>
              <a:ext cx="64167" cy="56045"/>
            </a:xfrm>
            <a:custGeom>
              <a:avLst/>
              <a:gdLst/>
              <a:ahLst/>
              <a:cxnLst/>
              <a:rect l="0" t="0" r="0" b="0"/>
              <a:pathLst>
                <a:path w="64167" h="56045">
                  <a:moveTo>
                    <a:pt x="14172" y="27469"/>
                  </a:moveTo>
                  <a:lnTo>
                    <a:pt x="14172" y="27469"/>
                  </a:lnTo>
                  <a:lnTo>
                    <a:pt x="14172" y="16620"/>
                  </a:lnTo>
                  <a:lnTo>
                    <a:pt x="16288" y="12593"/>
                  </a:lnTo>
                  <a:lnTo>
                    <a:pt x="20323" y="7332"/>
                  </a:lnTo>
                  <a:lnTo>
                    <a:pt x="21228" y="0"/>
                  </a:lnTo>
                  <a:lnTo>
                    <a:pt x="21308" y="5141"/>
                  </a:lnTo>
                  <a:lnTo>
                    <a:pt x="19195" y="5639"/>
                  </a:lnTo>
                  <a:lnTo>
                    <a:pt x="17521" y="5772"/>
                  </a:lnTo>
                  <a:lnTo>
                    <a:pt x="16405" y="6654"/>
                  </a:lnTo>
                  <a:lnTo>
                    <a:pt x="10674" y="15957"/>
                  </a:lnTo>
                  <a:lnTo>
                    <a:pt x="2839" y="25165"/>
                  </a:lnTo>
                  <a:lnTo>
                    <a:pt x="760" y="32254"/>
                  </a:lnTo>
                  <a:lnTo>
                    <a:pt x="0" y="40348"/>
                  </a:lnTo>
                  <a:lnTo>
                    <a:pt x="3711" y="45131"/>
                  </a:lnTo>
                  <a:lnTo>
                    <a:pt x="9787" y="47225"/>
                  </a:lnTo>
                  <a:lnTo>
                    <a:pt x="44059" y="48871"/>
                  </a:lnTo>
                  <a:lnTo>
                    <a:pt x="53171" y="48897"/>
                  </a:lnTo>
                  <a:lnTo>
                    <a:pt x="54459" y="48104"/>
                  </a:lnTo>
                  <a:lnTo>
                    <a:pt x="55317" y="46782"/>
                  </a:lnTo>
                  <a:lnTo>
                    <a:pt x="56526" y="41129"/>
                  </a:lnTo>
                  <a:lnTo>
                    <a:pt x="56695" y="38957"/>
                  </a:lnTo>
                  <a:lnTo>
                    <a:pt x="57602" y="37508"/>
                  </a:lnTo>
                  <a:lnTo>
                    <a:pt x="59000" y="36543"/>
                  </a:lnTo>
                  <a:lnTo>
                    <a:pt x="60726" y="35899"/>
                  </a:lnTo>
                  <a:lnTo>
                    <a:pt x="61083" y="34677"/>
                  </a:lnTo>
                  <a:lnTo>
                    <a:pt x="60527" y="33068"/>
                  </a:lnTo>
                  <a:lnTo>
                    <a:pt x="59363" y="31202"/>
                  </a:lnTo>
                  <a:lnTo>
                    <a:pt x="57793" y="29957"/>
                  </a:lnTo>
                  <a:lnTo>
                    <a:pt x="53932" y="28575"/>
                  </a:lnTo>
                  <a:lnTo>
                    <a:pt x="29411" y="27497"/>
                  </a:lnTo>
                  <a:lnTo>
                    <a:pt x="22797" y="29598"/>
                  </a:lnTo>
                  <a:lnTo>
                    <a:pt x="17211" y="32384"/>
                  </a:lnTo>
                  <a:lnTo>
                    <a:pt x="9604" y="34746"/>
                  </a:lnTo>
                  <a:lnTo>
                    <a:pt x="1321" y="40676"/>
                  </a:lnTo>
                  <a:lnTo>
                    <a:pt x="1636" y="41036"/>
                  </a:lnTo>
                  <a:lnTo>
                    <a:pt x="12947" y="41693"/>
                  </a:lnTo>
                  <a:lnTo>
                    <a:pt x="20507" y="41728"/>
                  </a:lnTo>
                  <a:lnTo>
                    <a:pt x="27042" y="39627"/>
                  </a:lnTo>
                  <a:lnTo>
                    <a:pt x="33385" y="36841"/>
                  </a:lnTo>
                  <a:lnTo>
                    <a:pt x="45088" y="34479"/>
                  </a:lnTo>
                  <a:lnTo>
                    <a:pt x="53936" y="29104"/>
                  </a:lnTo>
                  <a:lnTo>
                    <a:pt x="59097" y="24756"/>
                  </a:lnTo>
                  <a:lnTo>
                    <a:pt x="61920" y="20177"/>
                  </a:lnTo>
                  <a:lnTo>
                    <a:pt x="63881" y="13309"/>
                  </a:lnTo>
                  <a:lnTo>
                    <a:pt x="64166" y="6367"/>
                  </a:lnTo>
                  <a:lnTo>
                    <a:pt x="60382" y="6135"/>
                  </a:lnTo>
                  <a:lnTo>
                    <a:pt x="59266" y="6896"/>
                  </a:lnTo>
                  <a:lnTo>
                    <a:pt x="58522" y="8198"/>
                  </a:lnTo>
                  <a:lnTo>
                    <a:pt x="56436" y="18228"/>
                  </a:lnTo>
                  <a:lnTo>
                    <a:pt x="52183" y="25172"/>
                  </a:lnTo>
                  <a:lnTo>
                    <a:pt x="50909" y="29887"/>
                  </a:lnTo>
                  <a:lnTo>
                    <a:pt x="51363" y="32256"/>
                  </a:lnTo>
                  <a:lnTo>
                    <a:pt x="53985" y="37004"/>
                  </a:lnTo>
                  <a:lnTo>
                    <a:pt x="54207" y="39383"/>
                  </a:lnTo>
                  <a:lnTo>
                    <a:pt x="52338" y="44141"/>
                  </a:lnTo>
                  <a:lnTo>
                    <a:pt x="52316" y="46521"/>
                  </a:lnTo>
                  <a:lnTo>
                    <a:pt x="57034" y="56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2" name="SMARTInkShape-Group469"/>
          <p:cNvGrpSpPr/>
          <p:nvPr/>
        </p:nvGrpSpPr>
        <p:grpSpPr>
          <a:xfrm>
            <a:off x="8572500" y="3693345"/>
            <a:ext cx="371344" cy="192856"/>
            <a:chOff x="8572500" y="3693345"/>
            <a:chExt cx="371344" cy="192856"/>
          </a:xfrm>
        </p:grpSpPr>
        <p:sp>
          <p:nvSpPr>
            <p:cNvPr id="828" name="SMARTInkShape-2387"/>
            <p:cNvSpPr/>
            <p:nvPr>
              <p:custDataLst>
                <p:tags r:id="rId156"/>
              </p:custDataLst>
            </p:nvPr>
          </p:nvSpPr>
          <p:spPr>
            <a:xfrm>
              <a:off x="8572500" y="3700463"/>
              <a:ext cx="64295" cy="157163"/>
            </a:xfrm>
            <a:custGeom>
              <a:avLst/>
              <a:gdLst/>
              <a:ahLst/>
              <a:cxnLst/>
              <a:rect l="0" t="0" r="0" b="0"/>
              <a:pathLst>
                <a:path w="64295" h="157163">
                  <a:moveTo>
                    <a:pt x="64294" y="0"/>
                  </a:moveTo>
                  <a:lnTo>
                    <a:pt x="64294" y="0"/>
                  </a:lnTo>
                  <a:lnTo>
                    <a:pt x="64294" y="3792"/>
                  </a:lnTo>
                  <a:lnTo>
                    <a:pt x="63500" y="4909"/>
                  </a:lnTo>
                  <a:lnTo>
                    <a:pt x="62177" y="5654"/>
                  </a:lnTo>
                  <a:lnTo>
                    <a:pt x="60502" y="6150"/>
                  </a:lnTo>
                  <a:lnTo>
                    <a:pt x="54351" y="10641"/>
                  </a:lnTo>
                  <a:lnTo>
                    <a:pt x="51937" y="14783"/>
                  </a:lnTo>
                  <a:lnTo>
                    <a:pt x="50578" y="23695"/>
                  </a:lnTo>
                  <a:lnTo>
                    <a:pt x="49467" y="31168"/>
                  </a:lnTo>
                  <a:lnTo>
                    <a:pt x="44402" y="42434"/>
                  </a:lnTo>
                  <a:lnTo>
                    <a:pt x="40881" y="62766"/>
                  </a:lnTo>
                  <a:lnTo>
                    <a:pt x="38013" y="69171"/>
                  </a:lnTo>
                  <a:lnTo>
                    <a:pt x="29657" y="104872"/>
                  </a:lnTo>
                  <a:lnTo>
                    <a:pt x="26939" y="112226"/>
                  </a:lnTo>
                  <a:lnTo>
                    <a:pt x="10255" y="144660"/>
                  </a:lnTo>
                  <a:lnTo>
                    <a:pt x="8527" y="151076"/>
                  </a:lnTo>
                  <a:lnTo>
                    <a:pt x="7272" y="153105"/>
                  </a:lnTo>
                  <a:lnTo>
                    <a:pt x="5642" y="154457"/>
                  </a:lnTo>
                  <a:lnTo>
                    <a:pt x="0" y="157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2388"/>
            <p:cNvSpPr/>
            <p:nvPr>
              <p:custDataLst>
                <p:tags r:id="rId157"/>
              </p:custDataLst>
            </p:nvPr>
          </p:nvSpPr>
          <p:spPr>
            <a:xfrm>
              <a:off x="8654394" y="3721894"/>
              <a:ext cx="110952" cy="164307"/>
            </a:xfrm>
            <a:custGeom>
              <a:avLst/>
              <a:gdLst/>
              <a:ahLst/>
              <a:cxnLst/>
              <a:rect l="0" t="0" r="0" b="0"/>
              <a:pathLst>
                <a:path w="110952" h="164307">
                  <a:moveTo>
                    <a:pt x="75269" y="0"/>
                  </a:moveTo>
                  <a:lnTo>
                    <a:pt x="75269" y="0"/>
                  </a:lnTo>
                  <a:lnTo>
                    <a:pt x="75269" y="6849"/>
                  </a:lnTo>
                  <a:lnTo>
                    <a:pt x="51665" y="34281"/>
                  </a:lnTo>
                  <a:lnTo>
                    <a:pt x="16117" y="59506"/>
                  </a:lnTo>
                  <a:lnTo>
                    <a:pt x="7081" y="69051"/>
                  </a:lnTo>
                  <a:lnTo>
                    <a:pt x="5276" y="73816"/>
                  </a:lnTo>
                  <a:lnTo>
                    <a:pt x="4000" y="75404"/>
                  </a:lnTo>
                  <a:lnTo>
                    <a:pt x="0" y="77640"/>
                  </a:lnTo>
                  <a:lnTo>
                    <a:pt x="483" y="77954"/>
                  </a:lnTo>
                  <a:lnTo>
                    <a:pt x="21512" y="78578"/>
                  </a:lnTo>
                  <a:lnTo>
                    <a:pt x="25712" y="76463"/>
                  </a:lnTo>
                  <a:lnTo>
                    <a:pt x="27943" y="74787"/>
                  </a:lnTo>
                  <a:lnTo>
                    <a:pt x="34656" y="72926"/>
                  </a:lnTo>
                  <a:lnTo>
                    <a:pt x="67071" y="71463"/>
                  </a:lnTo>
                  <a:lnTo>
                    <a:pt x="99055" y="71438"/>
                  </a:lnTo>
                  <a:lnTo>
                    <a:pt x="103832" y="73554"/>
                  </a:lnTo>
                  <a:lnTo>
                    <a:pt x="106217" y="75230"/>
                  </a:lnTo>
                  <a:lnTo>
                    <a:pt x="108867" y="79208"/>
                  </a:lnTo>
                  <a:lnTo>
                    <a:pt x="110359" y="85910"/>
                  </a:lnTo>
                  <a:lnTo>
                    <a:pt x="110951" y="102404"/>
                  </a:lnTo>
                  <a:lnTo>
                    <a:pt x="109375" y="104782"/>
                  </a:lnTo>
                  <a:lnTo>
                    <a:pt x="101161" y="111920"/>
                  </a:lnTo>
                  <a:lnTo>
                    <a:pt x="90595" y="131116"/>
                  </a:lnTo>
                  <a:lnTo>
                    <a:pt x="66016" y="152313"/>
                  </a:lnTo>
                  <a:lnTo>
                    <a:pt x="58986" y="155007"/>
                  </a:lnTo>
                  <a:lnTo>
                    <a:pt x="42608" y="157672"/>
                  </a:lnTo>
                  <a:lnTo>
                    <a:pt x="32540" y="162760"/>
                  </a:lnTo>
                  <a:lnTo>
                    <a:pt x="25262" y="16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2389"/>
            <p:cNvSpPr/>
            <p:nvPr>
              <p:custDataLst>
                <p:tags r:id="rId158"/>
              </p:custDataLst>
            </p:nvPr>
          </p:nvSpPr>
          <p:spPr>
            <a:xfrm>
              <a:off x="8708231" y="3721894"/>
              <a:ext cx="78583" cy="14288"/>
            </a:xfrm>
            <a:custGeom>
              <a:avLst/>
              <a:gdLst/>
              <a:ahLst/>
              <a:cxnLst/>
              <a:rect l="0" t="0" r="0" b="0"/>
              <a:pathLst>
                <a:path w="78583" h="14288">
                  <a:moveTo>
                    <a:pt x="0" y="14287"/>
                  </a:moveTo>
                  <a:lnTo>
                    <a:pt x="0" y="14287"/>
                  </a:lnTo>
                  <a:lnTo>
                    <a:pt x="0" y="10495"/>
                  </a:lnTo>
                  <a:lnTo>
                    <a:pt x="794" y="9378"/>
                  </a:lnTo>
                  <a:lnTo>
                    <a:pt x="2117" y="8633"/>
                  </a:lnTo>
                  <a:lnTo>
                    <a:pt x="7276" y="7340"/>
                  </a:lnTo>
                  <a:lnTo>
                    <a:pt x="20065" y="6367"/>
                  </a:lnTo>
                  <a:lnTo>
                    <a:pt x="37136" y="995"/>
                  </a:lnTo>
                  <a:lnTo>
                    <a:pt x="72506" y="26"/>
                  </a:lnTo>
                  <a:lnTo>
                    <a:pt x="78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2390"/>
            <p:cNvSpPr/>
            <p:nvPr>
              <p:custDataLst>
                <p:tags r:id="rId159"/>
              </p:custDataLst>
            </p:nvPr>
          </p:nvSpPr>
          <p:spPr>
            <a:xfrm>
              <a:off x="8825897" y="3693345"/>
              <a:ext cx="117947" cy="161151"/>
            </a:xfrm>
            <a:custGeom>
              <a:avLst/>
              <a:gdLst/>
              <a:ahLst/>
              <a:cxnLst/>
              <a:rect l="0" t="0" r="0" b="0"/>
              <a:pathLst>
                <a:path w="117947" h="161151">
                  <a:moveTo>
                    <a:pt x="46641" y="7118"/>
                  </a:moveTo>
                  <a:lnTo>
                    <a:pt x="46641" y="7118"/>
                  </a:lnTo>
                  <a:lnTo>
                    <a:pt x="50433" y="7118"/>
                  </a:lnTo>
                  <a:lnTo>
                    <a:pt x="54411" y="5001"/>
                  </a:lnTo>
                  <a:lnTo>
                    <a:pt x="59641" y="967"/>
                  </a:lnTo>
                  <a:lnTo>
                    <a:pt x="66966" y="61"/>
                  </a:lnTo>
                  <a:lnTo>
                    <a:pt x="71537" y="0"/>
                  </a:lnTo>
                  <a:lnTo>
                    <a:pt x="72763" y="785"/>
                  </a:lnTo>
                  <a:lnTo>
                    <a:pt x="73581" y="2102"/>
                  </a:lnTo>
                  <a:lnTo>
                    <a:pt x="74126" y="3774"/>
                  </a:lnTo>
                  <a:lnTo>
                    <a:pt x="73695" y="4888"/>
                  </a:lnTo>
                  <a:lnTo>
                    <a:pt x="72614" y="5632"/>
                  </a:lnTo>
                  <a:lnTo>
                    <a:pt x="71100" y="6127"/>
                  </a:lnTo>
                  <a:lnTo>
                    <a:pt x="70091" y="7251"/>
                  </a:lnTo>
                  <a:lnTo>
                    <a:pt x="66354" y="14758"/>
                  </a:lnTo>
                  <a:lnTo>
                    <a:pt x="51517" y="34246"/>
                  </a:lnTo>
                  <a:lnTo>
                    <a:pt x="44045" y="40606"/>
                  </a:lnTo>
                  <a:lnTo>
                    <a:pt x="19120" y="76273"/>
                  </a:lnTo>
                  <a:lnTo>
                    <a:pt x="9558" y="90490"/>
                  </a:lnTo>
                  <a:lnTo>
                    <a:pt x="493" y="119039"/>
                  </a:lnTo>
                  <a:lnTo>
                    <a:pt x="0" y="123007"/>
                  </a:lnTo>
                  <a:lnTo>
                    <a:pt x="4135" y="145098"/>
                  </a:lnTo>
                  <a:lnTo>
                    <a:pt x="7376" y="151257"/>
                  </a:lnTo>
                  <a:lnTo>
                    <a:pt x="9352" y="153217"/>
                  </a:lnTo>
                  <a:lnTo>
                    <a:pt x="13664" y="155394"/>
                  </a:lnTo>
                  <a:lnTo>
                    <a:pt x="27808" y="157586"/>
                  </a:lnTo>
                  <a:lnTo>
                    <a:pt x="33773" y="160776"/>
                  </a:lnTo>
                  <a:lnTo>
                    <a:pt x="36475" y="161150"/>
                  </a:lnTo>
                  <a:lnTo>
                    <a:pt x="56256" y="156799"/>
                  </a:lnTo>
                  <a:lnTo>
                    <a:pt x="73944" y="147254"/>
                  </a:lnTo>
                  <a:lnTo>
                    <a:pt x="80735" y="140573"/>
                  </a:lnTo>
                  <a:lnTo>
                    <a:pt x="87194" y="133106"/>
                  </a:lnTo>
                  <a:lnTo>
                    <a:pt x="102159" y="119728"/>
                  </a:lnTo>
                  <a:lnTo>
                    <a:pt x="114688" y="102292"/>
                  </a:lnTo>
                  <a:lnTo>
                    <a:pt x="117632" y="84405"/>
                  </a:lnTo>
                  <a:lnTo>
                    <a:pt x="117946" y="72703"/>
                  </a:lnTo>
                  <a:lnTo>
                    <a:pt x="115902" y="65900"/>
                  </a:lnTo>
                  <a:lnTo>
                    <a:pt x="105885" y="52576"/>
                  </a:lnTo>
                  <a:lnTo>
                    <a:pt x="98149" y="45281"/>
                  </a:lnTo>
                  <a:lnTo>
                    <a:pt x="86156" y="38886"/>
                  </a:lnTo>
                  <a:lnTo>
                    <a:pt x="68072" y="35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3" name="SMARTInkShape-Group470"/>
          <p:cNvGrpSpPr/>
          <p:nvPr/>
        </p:nvGrpSpPr>
        <p:grpSpPr>
          <a:xfrm>
            <a:off x="6443663" y="3679031"/>
            <a:ext cx="2064544" cy="327166"/>
            <a:chOff x="6443663" y="3679031"/>
            <a:chExt cx="2064544" cy="327166"/>
          </a:xfrm>
        </p:grpSpPr>
        <p:sp>
          <p:nvSpPr>
            <p:cNvPr id="833" name="SMARTInkShape-2391"/>
            <p:cNvSpPr/>
            <p:nvPr>
              <p:custDataLst>
                <p:tags r:id="rId136"/>
              </p:custDataLst>
            </p:nvPr>
          </p:nvSpPr>
          <p:spPr>
            <a:xfrm>
              <a:off x="6501930" y="3796436"/>
              <a:ext cx="120327" cy="209761"/>
            </a:xfrm>
            <a:custGeom>
              <a:avLst/>
              <a:gdLst/>
              <a:ahLst/>
              <a:cxnLst/>
              <a:rect l="0" t="0" r="0" b="0"/>
              <a:pathLst>
                <a:path w="120327" h="209761">
                  <a:moveTo>
                    <a:pt x="20314" y="39758"/>
                  </a:moveTo>
                  <a:lnTo>
                    <a:pt x="20314" y="39758"/>
                  </a:lnTo>
                  <a:lnTo>
                    <a:pt x="13465" y="39758"/>
                  </a:lnTo>
                  <a:lnTo>
                    <a:pt x="13257" y="35966"/>
                  </a:lnTo>
                  <a:lnTo>
                    <a:pt x="14023" y="34848"/>
                  </a:lnTo>
                  <a:lnTo>
                    <a:pt x="15326" y="34103"/>
                  </a:lnTo>
                  <a:lnTo>
                    <a:pt x="16988" y="33607"/>
                  </a:lnTo>
                  <a:lnTo>
                    <a:pt x="18097" y="32482"/>
                  </a:lnTo>
                  <a:lnTo>
                    <a:pt x="19329" y="29116"/>
                  </a:lnTo>
                  <a:lnTo>
                    <a:pt x="20022" y="22758"/>
                  </a:lnTo>
                  <a:lnTo>
                    <a:pt x="20913" y="21281"/>
                  </a:lnTo>
                  <a:lnTo>
                    <a:pt x="22300" y="20296"/>
                  </a:lnTo>
                  <a:lnTo>
                    <a:pt x="25959" y="18408"/>
                  </a:lnTo>
                  <a:lnTo>
                    <a:pt x="40235" y="7012"/>
                  </a:lnTo>
                  <a:lnTo>
                    <a:pt x="60140" y="3506"/>
                  </a:lnTo>
                  <a:lnTo>
                    <a:pt x="65266" y="363"/>
                  </a:lnTo>
                  <a:lnTo>
                    <a:pt x="67745" y="0"/>
                  </a:lnTo>
                  <a:lnTo>
                    <a:pt x="70191" y="553"/>
                  </a:lnTo>
                  <a:lnTo>
                    <a:pt x="76027" y="3350"/>
                  </a:lnTo>
                  <a:lnTo>
                    <a:pt x="82884" y="4697"/>
                  </a:lnTo>
                  <a:lnTo>
                    <a:pt x="101302" y="20826"/>
                  </a:lnTo>
                  <a:lnTo>
                    <a:pt x="103933" y="25523"/>
                  </a:lnTo>
                  <a:lnTo>
                    <a:pt x="112686" y="59260"/>
                  </a:lnTo>
                  <a:lnTo>
                    <a:pt x="112852" y="62284"/>
                  </a:lnTo>
                  <a:lnTo>
                    <a:pt x="106681" y="97258"/>
                  </a:lnTo>
                  <a:lnTo>
                    <a:pt x="105436" y="112975"/>
                  </a:lnTo>
                  <a:lnTo>
                    <a:pt x="102330" y="122834"/>
                  </a:lnTo>
                  <a:lnTo>
                    <a:pt x="80429" y="156423"/>
                  </a:lnTo>
                  <a:lnTo>
                    <a:pt x="64223" y="180250"/>
                  </a:lnTo>
                  <a:lnTo>
                    <a:pt x="51154" y="193598"/>
                  </a:lnTo>
                  <a:lnTo>
                    <a:pt x="27938" y="209036"/>
                  </a:lnTo>
                  <a:lnTo>
                    <a:pt x="25396" y="209760"/>
                  </a:lnTo>
                  <a:lnTo>
                    <a:pt x="22908" y="209449"/>
                  </a:lnTo>
                  <a:lnTo>
                    <a:pt x="9220" y="203847"/>
                  </a:lnTo>
                  <a:lnTo>
                    <a:pt x="8156" y="202332"/>
                  </a:lnTo>
                  <a:lnTo>
                    <a:pt x="6179" y="198532"/>
                  </a:lnTo>
                  <a:lnTo>
                    <a:pt x="1397" y="191929"/>
                  </a:lnTo>
                  <a:lnTo>
                    <a:pt x="0" y="187294"/>
                  </a:lnTo>
                  <a:lnTo>
                    <a:pt x="421" y="184947"/>
                  </a:lnTo>
                  <a:lnTo>
                    <a:pt x="4684" y="175476"/>
                  </a:lnTo>
                  <a:lnTo>
                    <a:pt x="5132" y="173099"/>
                  </a:lnTo>
                  <a:lnTo>
                    <a:pt x="12099" y="158819"/>
                  </a:lnTo>
                  <a:lnTo>
                    <a:pt x="14043" y="157232"/>
                  </a:lnTo>
                  <a:lnTo>
                    <a:pt x="26454" y="152568"/>
                  </a:lnTo>
                  <a:lnTo>
                    <a:pt x="31774" y="149427"/>
                  </a:lnTo>
                  <a:lnTo>
                    <a:pt x="41657" y="147410"/>
                  </a:lnTo>
                  <a:lnTo>
                    <a:pt x="51253" y="147012"/>
                  </a:lnTo>
                  <a:lnTo>
                    <a:pt x="56025" y="149074"/>
                  </a:lnTo>
                  <a:lnTo>
                    <a:pt x="60792" y="151843"/>
                  </a:lnTo>
                  <a:lnTo>
                    <a:pt x="67937" y="154195"/>
                  </a:lnTo>
                  <a:lnTo>
                    <a:pt x="83020" y="165391"/>
                  </a:lnTo>
                  <a:lnTo>
                    <a:pt x="97406" y="169878"/>
                  </a:lnTo>
                  <a:lnTo>
                    <a:pt x="100284" y="171749"/>
                  </a:lnTo>
                  <a:lnTo>
                    <a:pt x="103481" y="175943"/>
                  </a:lnTo>
                  <a:lnTo>
                    <a:pt x="105696" y="180453"/>
                  </a:lnTo>
                  <a:lnTo>
                    <a:pt x="110612" y="187455"/>
                  </a:lnTo>
                  <a:lnTo>
                    <a:pt x="112040" y="192184"/>
                  </a:lnTo>
                  <a:lnTo>
                    <a:pt x="113214" y="193763"/>
                  </a:lnTo>
                  <a:lnTo>
                    <a:pt x="114792" y="194815"/>
                  </a:lnTo>
                  <a:lnTo>
                    <a:pt x="120326" y="19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2392"/>
            <p:cNvSpPr/>
            <p:nvPr>
              <p:custDataLst>
                <p:tags r:id="rId137"/>
              </p:custDataLst>
            </p:nvPr>
          </p:nvSpPr>
          <p:spPr>
            <a:xfrm>
              <a:off x="6743700" y="3936206"/>
              <a:ext cx="7145" cy="21433"/>
            </a:xfrm>
            <a:custGeom>
              <a:avLst/>
              <a:gdLst/>
              <a:ahLst/>
              <a:cxnLst/>
              <a:rect l="0" t="0" r="0" b="0"/>
              <a:pathLst>
                <a:path w="7145" h="21433">
                  <a:moveTo>
                    <a:pt x="7144" y="0"/>
                  </a:moveTo>
                  <a:lnTo>
                    <a:pt x="7144" y="0"/>
                  </a:lnTo>
                  <a:lnTo>
                    <a:pt x="7144" y="10849"/>
                  </a:lnTo>
                  <a:lnTo>
                    <a:pt x="5027" y="14876"/>
                  </a:lnTo>
                  <a:lnTo>
                    <a:pt x="0" y="21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2393"/>
            <p:cNvSpPr/>
            <p:nvPr>
              <p:custDataLst>
                <p:tags r:id="rId138"/>
              </p:custDataLst>
            </p:nvPr>
          </p:nvSpPr>
          <p:spPr>
            <a:xfrm>
              <a:off x="6751203" y="3814788"/>
              <a:ext cx="156680" cy="157138"/>
            </a:xfrm>
            <a:custGeom>
              <a:avLst/>
              <a:gdLst/>
              <a:ahLst/>
              <a:cxnLst/>
              <a:rect l="0" t="0" r="0" b="0"/>
              <a:pathLst>
                <a:path w="156680" h="157138">
                  <a:moveTo>
                    <a:pt x="106797" y="7118"/>
                  </a:moveTo>
                  <a:lnTo>
                    <a:pt x="106797" y="7118"/>
                  </a:lnTo>
                  <a:lnTo>
                    <a:pt x="106797" y="62"/>
                  </a:lnTo>
                  <a:lnTo>
                    <a:pt x="103005" y="0"/>
                  </a:lnTo>
                  <a:lnTo>
                    <a:pt x="67928" y="12626"/>
                  </a:lnTo>
                  <a:lnTo>
                    <a:pt x="33090" y="33331"/>
                  </a:lnTo>
                  <a:lnTo>
                    <a:pt x="12413" y="47601"/>
                  </a:lnTo>
                  <a:lnTo>
                    <a:pt x="7658" y="53950"/>
                  </a:lnTo>
                  <a:lnTo>
                    <a:pt x="0" y="57000"/>
                  </a:lnTo>
                  <a:lnTo>
                    <a:pt x="33436" y="57123"/>
                  </a:lnTo>
                  <a:lnTo>
                    <a:pt x="52118" y="56331"/>
                  </a:lnTo>
                  <a:lnTo>
                    <a:pt x="66342" y="53009"/>
                  </a:lnTo>
                  <a:lnTo>
                    <a:pt x="99655" y="56814"/>
                  </a:lnTo>
                  <a:lnTo>
                    <a:pt x="109179" y="57780"/>
                  </a:lnTo>
                  <a:lnTo>
                    <a:pt x="132050" y="64388"/>
                  </a:lnTo>
                  <a:lnTo>
                    <a:pt x="144773" y="74123"/>
                  </a:lnTo>
                  <a:lnTo>
                    <a:pt x="153604" y="83383"/>
                  </a:lnTo>
                  <a:lnTo>
                    <a:pt x="155382" y="88110"/>
                  </a:lnTo>
                  <a:lnTo>
                    <a:pt x="156679" y="102371"/>
                  </a:lnTo>
                  <a:lnTo>
                    <a:pt x="154631" y="107132"/>
                  </a:lnTo>
                  <a:lnTo>
                    <a:pt x="132953" y="130943"/>
                  </a:lnTo>
                  <a:lnTo>
                    <a:pt x="109045" y="146818"/>
                  </a:lnTo>
                  <a:lnTo>
                    <a:pt x="73542" y="156392"/>
                  </a:lnTo>
                  <a:lnTo>
                    <a:pt x="56791" y="157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2394"/>
            <p:cNvSpPr/>
            <p:nvPr>
              <p:custDataLst>
                <p:tags r:id="rId139"/>
              </p:custDataLst>
            </p:nvPr>
          </p:nvSpPr>
          <p:spPr>
            <a:xfrm>
              <a:off x="6836569" y="3829050"/>
              <a:ext cx="114301" cy="14289"/>
            </a:xfrm>
            <a:custGeom>
              <a:avLst/>
              <a:gdLst/>
              <a:ahLst/>
              <a:cxnLst/>
              <a:rect l="0" t="0" r="0" b="0"/>
              <a:pathLst>
                <a:path w="114301" h="14289">
                  <a:moveTo>
                    <a:pt x="0" y="14288"/>
                  </a:moveTo>
                  <a:lnTo>
                    <a:pt x="0" y="14288"/>
                  </a:lnTo>
                  <a:lnTo>
                    <a:pt x="3793" y="10495"/>
                  </a:lnTo>
                  <a:lnTo>
                    <a:pt x="7771" y="8633"/>
                  </a:lnTo>
                  <a:lnTo>
                    <a:pt x="42461" y="445"/>
                  </a:lnTo>
                  <a:lnTo>
                    <a:pt x="76327" y="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2395"/>
            <p:cNvSpPr/>
            <p:nvPr>
              <p:custDataLst>
                <p:tags r:id="rId140"/>
              </p:custDataLst>
            </p:nvPr>
          </p:nvSpPr>
          <p:spPr>
            <a:xfrm>
              <a:off x="6965211" y="3750469"/>
              <a:ext cx="121390" cy="228601"/>
            </a:xfrm>
            <a:custGeom>
              <a:avLst/>
              <a:gdLst/>
              <a:ahLst/>
              <a:cxnLst/>
              <a:rect l="0" t="0" r="0" b="0"/>
              <a:pathLst>
                <a:path w="121390" h="228601">
                  <a:moveTo>
                    <a:pt x="121389" y="0"/>
                  </a:moveTo>
                  <a:lnTo>
                    <a:pt x="121389" y="0"/>
                  </a:lnTo>
                  <a:lnTo>
                    <a:pt x="117597" y="0"/>
                  </a:lnTo>
                  <a:lnTo>
                    <a:pt x="116479" y="794"/>
                  </a:lnTo>
                  <a:lnTo>
                    <a:pt x="115734" y="2116"/>
                  </a:lnTo>
                  <a:lnTo>
                    <a:pt x="115238" y="3792"/>
                  </a:lnTo>
                  <a:lnTo>
                    <a:pt x="110747" y="9943"/>
                  </a:lnTo>
                  <a:lnTo>
                    <a:pt x="106605" y="12356"/>
                  </a:lnTo>
                  <a:lnTo>
                    <a:pt x="104389" y="13000"/>
                  </a:lnTo>
                  <a:lnTo>
                    <a:pt x="69393" y="42772"/>
                  </a:lnTo>
                  <a:lnTo>
                    <a:pt x="44749" y="62796"/>
                  </a:lnTo>
                  <a:lnTo>
                    <a:pt x="36239" y="73110"/>
                  </a:lnTo>
                  <a:lnTo>
                    <a:pt x="16636" y="108809"/>
                  </a:lnTo>
                  <a:lnTo>
                    <a:pt x="4711" y="127207"/>
                  </a:lnTo>
                  <a:lnTo>
                    <a:pt x="1358" y="140790"/>
                  </a:lnTo>
                  <a:lnTo>
                    <a:pt x="0" y="172951"/>
                  </a:lnTo>
                  <a:lnTo>
                    <a:pt x="747" y="190550"/>
                  </a:lnTo>
                  <a:lnTo>
                    <a:pt x="8765" y="213827"/>
                  </a:lnTo>
                  <a:lnTo>
                    <a:pt x="10588" y="216370"/>
                  </a:lnTo>
                  <a:lnTo>
                    <a:pt x="14730" y="219196"/>
                  </a:lnTo>
                  <a:lnTo>
                    <a:pt x="16946" y="219949"/>
                  </a:lnTo>
                  <a:lnTo>
                    <a:pt x="18422" y="221245"/>
                  </a:lnTo>
                  <a:lnTo>
                    <a:pt x="2137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2396"/>
            <p:cNvSpPr/>
            <p:nvPr>
              <p:custDataLst>
                <p:tags r:id="rId141"/>
              </p:custDataLst>
            </p:nvPr>
          </p:nvSpPr>
          <p:spPr>
            <a:xfrm>
              <a:off x="7029574" y="3807645"/>
              <a:ext cx="135481" cy="121382"/>
            </a:xfrm>
            <a:custGeom>
              <a:avLst/>
              <a:gdLst/>
              <a:ahLst/>
              <a:cxnLst/>
              <a:rect l="0" t="0" r="0" b="0"/>
              <a:pathLst>
                <a:path w="135481" h="121382">
                  <a:moveTo>
                    <a:pt x="107032" y="7118"/>
                  </a:moveTo>
                  <a:lnTo>
                    <a:pt x="107032" y="7118"/>
                  </a:lnTo>
                  <a:lnTo>
                    <a:pt x="107032" y="967"/>
                  </a:lnTo>
                  <a:lnTo>
                    <a:pt x="106239" y="636"/>
                  </a:lnTo>
                  <a:lnTo>
                    <a:pt x="90239" y="0"/>
                  </a:lnTo>
                  <a:lnTo>
                    <a:pt x="85546" y="2102"/>
                  </a:lnTo>
                  <a:lnTo>
                    <a:pt x="51812" y="21460"/>
                  </a:lnTo>
                  <a:lnTo>
                    <a:pt x="33320" y="39022"/>
                  </a:lnTo>
                  <a:lnTo>
                    <a:pt x="9465" y="74479"/>
                  </a:lnTo>
                  <a:lnTo>
                    <a:pt x="2005" y="90862"/>
                  </a:lnTo>
                  <a:lnTo>
                    <a:pt x="0" y="109395"/>
                  </a:lnTo>
                  <a:lnTo>
                    <a:pt x="2048" y="114222"/>
                  </a:lnTo>
                  <a:lnTo>
                    <a:pt x="3705" y="116621"/>
                  </a:lnTo>
                  <a:lnTo>
                    <a:pt x="6398" y="118220"/>
                  </a:lnTo>
                  <a:lnTo>
                    <a:pt x="17771" y="120470"/>
                  </a:lnTo>
                  <a:lnTo>
                    <a:pt x="52335" y="121381"/>
                  </a:lnTo>
                  <a:lnTo>
                    <a:pt x="68247" y="117614"/>
                  </a:lnTo>
                  <a:lnTo>
                    <a:pt x="101351" y="105585"/>
                  </a:lnTo>
                  <a:lnTo>
                    <a:pt x="112492" y="99529"/>
                  </a:lnTo>
                  <a:lnTo>
                    <a:pt x="123368" y="90371"/>
                  </a:lnTo>
                  <a:lnTo>
                    <a:pt x="130746" y="79498"/>
                  </a:lnTo>
                  <a:lnTo>
                    <a:pt x="134167" y="70015"/>
                  </a:lnTo>
                  <a:lnTo>
                    <a:pt x="135480" y="54829"/>
                  </a:lnTo>
                  <a:lnTo>
                    <a:pt x="134730" y="53213"/>
                  </a:lnTo>
                  <a:lnTo>
                    <a:pt x="133435" y="52135"/>
                  </a:lnTo>
                  <a:lnTo>
                    <a:pt x="129879" y="50144"/>
                  </a:lnTo>
                  <a:lnTo>
                    <a:pt x="121320" y="42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2397"/>
            <p:cNvSpPr/>
            <p:nvPr>
              <p:custDataLst>
                <p:tags r:id="rId142"/>
              </p:custDataLst>
            </p:nvPr>
          </p:nvSpPr>
          <p:spPr>
            <a:xfrm>
              <a:off x="7172325" y="3743325"/>
              <a:ext cx="71108" cy="242889"/>
            </a:xfrm>
            <a:custGeom>
              <a:avLst/>
              <a:gdLst/>
              <a:ahLst/>
              <a:cxnLst/>
              <a:rect l="0" t="0" r="0" b="0"/>
              <a:pathLst>
                <a:path w="71108" h="242889">
                  <a:moveTo>
                    <a:pt x="7144" y="0"/>
                  </a:moveTo>
                  <a:lnTo>
                    <a:pt x="7144" y="0"/>
                  </a:lnTo>
                  <a:lnTo>
                    <a:pt x="13295" y="0"/>
                  </a:lnTo>
                  <a:lnTo>
                    <a:pt x="13626" y="794"/>
                  </a:lnTo>
                  <a:lnTo>
                    <a:pt x="13993" y="3792"/>
                  </a:lnTo>
                  <a:lnTo>
                    <a:pt x="14885" y="4910"/>
                  </a:lnTo>
                  <a:lnTo>
                    <a:pt x="17993" y="6151"/>
                  </a:lnTo>
                  <a:lnTo>
                    <a:pt x="19139" y="7276"/>
                  </a:lnTo>
                  <a:lnTo>
                    <a:pt x="20412" y="10642"/>
                  </a:lnTo>
                  <a:lnTo>
                    <a:pt x="23508" y="30735"/>
                  </a:lnTo>
                  <a:lnTo>
                    <a:pt x="36214" y="64791"/>
                  </a:lnTo>
                  <a:lnTo>
                    <a:pt x="40893" y="76612"/>
                  </a:lnTo>
                  <a:lnTo>
                    <a:pt x="48306" y="95931"/>
                  </a:lnTo>
                  <a:lnTo>
                    <a:pt x="62217" y="122973"/>
                  </a:lnTo>
                  <a:lnTo>
                    <a:pt x="65795" y="136184"/>
                  </a:lnTo>
                  <a:lnTo>
                    <a:pt x="70323" y="151078"/>
                  </a:lnTo>
                  <a:lnTo>
                    <a:pt x="71107" y="162945"/>
                  </a:lnTo>
                  <a:lnTo>
                    <a:pt x="67548" y="176514"/>
                  </a:lnTo>
                  <a:lnTo>
                    <a:pt x="59234" y="189619"/>
                  </a:lnTo>
                  <a:lnTo>
                    <a:pt x="40729" y="212772"/>
                  </a:lnTo>
                  <a:lnTo>
                    <a:pt x="14418" y="233587"/>
                  </a:lnTo>
                  <a:lnTo>
                    <a:pt x="9583" y="235579"/>
                  </a:lnTo>
                  <a:lnTo>
                    <a:pt x="0" y="242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2398"/>
            <p:cNvSpPr/>
            <p:nvPr>
              <p:custDataLst>
                <p:tags r:id="rId143"/>
              </p:custDataLst>
            </p:nvPr>
          </p:nvSpPr>
          <p:spPr>
            <a:xfrm>
              <a:off x="7365206" y="3786188"/>
              <a:ext cx="50008" cy="114301"/>
            </a:xfrm>
            <a:custGeom>
              <a:avLst/>
              <a:gdLst/>
              <a:ahLst/>
              <a:cxnLst/>
              <a:rect l="0" t="0" r="0" b="0"/>
              <a:pathLst>
                <a:path w="50008" h="114301">
                  <a:moveTo>
                    <a:pt x="50007" y="0"/>
                  </a:moveTo>
                  <a:lnTo>
                    <a:pt x="50007" y="0"/>
                  </a:lnTo>
                  <a:lnTo>
                    <a:pt x="46214" y="0"/>
                  </a:lnTo>
                  <a:lnTo>
                    <a:pt x="45097" y="793"/>
                  </a:lnTo>
                  <a:lnTo>
                    <a:pt x="44352" y="2116"/>
                  </a:lnTo>
                  <a:lnTo>
                    <a:pt x="43157" y="6150"/>
                  </a:lnTo>
                  <a:lnTo>
                    <a:pt x="36738" y="13207"/>
                  </a:lnTo>
                  <a:lnTo>
                    <a:pt x="35127" y="24686"/>
                  </a:lnTo>
                  <a:lnTo>
                    <a:pt x="30870" y="33684"/>
                  </a:lnTo>
                  <a:lnTo>
                    <a:pt x="21359" y="68980"/>
                  </a:lnTo>
                  <a:lnTo>
                    <a:pt x="15919" y="86180"/>
                  </a:lnTo>
                  <a:lnTo>
                    <a:pt x="14220" y="94658"/>
                  </a:lnTo>
                  <a:lnTo>
                    <a:pt x="8776" y="106569"/>
                  </a:lnTo>
                  <a:lnTo>
                    <a:pt x="8232" y="109146"/>
                  </a:lnTo>
                  <a:lnTo>
                    <a:pt x="7076" y="110864"/>
                  </a:lnTo>
                  <a:lnTo>
                    <a:pt x="5511" y="11200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2399"/>
            <p:cNvSpPr/>
            <p:nvPr>
              <p:custDataLst>
                <p:tags r:id="rId144"/>
              </p:custDataLst>
            </p:nvPr>
          </p:nvSpPr>
          <p:spPr>
            <a:xfrm>
              <a:off x="7329488" y="3836194"/>
              <a:ext cx="92869" cy="14276"/>
            </a:xfrm>
            <a:custGeom>
              <a:avLst/>
              <a:gdLst/>
              <a:ahLst/>
              <a:cxnLst/>
              <a:rect l="0" t="0" r="0" b="0"/>
              <a:pathLst>
                <a:path w="92869" h="14276">
                  <a:moveTo>
                    <a:pt x="0" y="0"/>
                  </a:moveTo>
                  <a:lnTo>
                    <a:pt x="0" y="0"/>
                  </a:lnTo>
                  <a:lnTo>
                    <a:pt x="6151" y="0"/>
                  </a:lnTo>
                  <a:lnTo>
                    <a:pt x="12651" y="4910"/>
                  </a:lnTo>
                  <a:lnTo>
                    <a:pt x="19270" y="6482"/>
                  </a:lnTo>
                  <a:lnTo>
                    <a:pt x="23910" y="6849"/>
                  </a:lnTo>
                  <a:lnTo>
                    <a:pt x="28618" y="9129"/>
                  </a:lnTo>
                  <a:lnTo>
                    <a:pt x="33356" y="11995"/>
                  </a:lnTo>
                  <a:lnTo>
                    <a:pt x="41281" y="13608"/>
                  </a:lnTo>
                  <a:lnTo>
                    <a:pt x="73423" y="14275"/>
                  </a:lnTo>
                  <a:lnTo>
                    <a:pt x="81051" y="13488"/>
                  </a:lnTo>
                  <a:lnTo>
                    <a:pt x="92868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2400"/>
            <p:cNvSpPr/>
            <p:nvPr>
              <p:custDataLst>
                <p:tags r:id="rId145"/>
              </p:custDataLst>
            </p:nvPr>
          </p:nvSpPr>
          <p:spPr>
            <a:xfrm>
              <a:off x="7515225" y="3736268"/>
              <a:ext cx="106832" cy="164221"/>
            </a:xfrm>
            <a:custGeom>
              <a:avLst/>
              <a:gdLst/>
              <a:ahLst/>
              <a:cxnLst/>
              <a:rect l="0" t="0" r="0" b="0"/>
              <a:pathLst>
                <a:path w="106832" h="164221">
                  <a:moveTo>
                    <a:pt x="0" y="14201"/>
                  </a:moveTo>
                  <a:lnTo>
                    <a:pt x="0" y="14201"/>
                  </a:lnTo>
                  <a:lnTo>
                    <a:pt x="0" y="7351"/>
                  </a:lnTo>
                  <a:lnTo>
                    <a:pt x="34139" y="6264"/>
                  </a:lnTo>
                  <a:lnTo>
                    <a:pt x="51395" y="907"/>
                  </a:lnTo>
                  <a:lnTo>
                    <a:pt x="72738" y="0"/>
                  </a:lnTo>
                  <a:lnTo>
                    <a:pt x="95921" y="6765"/>
                  </a:lnTo>
                  <a:lnTo>
                    <a:pt x="97285" y="7656"/>
                  </a:lnTo>
                  <a:lnTo>
                    <a:pt x="98194" y="9044"/>
                  </a:lnTo>
                  <a:lnTo>
                    <a:pt x="99998" y="12702"/>
                  </a:lnTo>
                  <a:lnTo>
                    <a:pt x="106057" y="20050"/>
                  </a:lnTo>
                  <a:lnTo>
                    <a:pt x="106831" y="24753"/>
                  </a:lnTo>
                  <a:lnTo>
                    <a:pt x="104895" y="28945"/>
                  </a:lnTo>
                  <a:lnTo>
                    <a:pt x="95746" y="40455"/>
                  </a:lnTo>
                  <a:lnTo>
                    <a:pt x="91321" y="49932"/>
                  </a:lnTo>
                  <a:lnTo>
                    <a:pt x="62180" y="84374"/>
                  </a:lnTo>
                  <a:lnTo>
                    <a:pt x="31158" y="119044"/>
                  </a:lnTo>
                  <a:lnTo>
                    <a:pt x="24666" y="130814"/>
                  </a:lnTo>
                  <a:lnTo>
                    <a:pt x="22070" y="142305"/>
                  </a:lnTo>
                  <a:lnTo>
                    <a:pt x="21858" y="144847"/>
                  </a:lnTo>
                  <a:lnTo>
                    <a:pt x="19503" y="149789"/>
                  </a:lnTo>
                  <a:lnTo>
                    <a:pt x="7144" y="16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2401"/>
            <p:cNvSpPr/>
            <p:nvPr>
              <p:custDataLst>
                <p:tags r:id="rId146"/>
              </p:custDataLst>
            </p:nvPr>
          </p:nvSpPr>
          <p:spPr>
            <a:xfrm>
              <a:off x="7615238" y="3857625"/>
              <a:ext cx="7144" cy="14289"/>
            </a:xfrm>
            <a:custGeom>
              <a:avLst/>
              <a:gdLst/>
              <a:ahLst/>
              <a:cxnLst/>
              <a:rect l="0" t="0" r="0" b="0"/>
              <a:pathLst>
                <a:path w="7144" h="14289">
                  <a:moveTo>
                    <a:pt x="7143" y="0"/>
                  </a:moveTo>
                  <a:lnTo>
                    <a:pt x="7143" y="0"/>
                  </a:lnTo>
                  <a:lnTo>
                    <a:pt x="3351" y="3792"/>
                  </a:lnTo>
                  <a:lnTo>
                    <a:pt x="1489" y="7771"/>
                  </a:lnTo>
                  <a:lnTo>
                    <a:pt x="0" y="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2402"/>
            <p:cNvSpPr/>
            <p:nvPr>
              <p:custDataLst>
                <p:tags r:id="rId147"/>
              </p:custDataLst>
            </p:nvPr>
          </p:nvSpPr>
          <p:spPr>
            <a:xfrm>
              <a:off x="7686802" y="3736181"/>
              <a:ext cx="113841" cy="142876"/>
            </a:xfrm>
            <a:custGeom>
              <a:avLst/>
              <a:gdLst/>
              <a:ahLst/>
              <a:cxnLst/>
              <a:rect l="0" t="0" r="0" b="0"/>
              <a:pathLst>
                <a:path w="113841" h="142876">
                  <a:moveTo>
                    <a:pt x="92742" y="0"/>
                  </a:moveTo>
                  <a:lnTo>
                    <a:pt x="92742" y="0"/>
                  </a:lnTo>
                  <a:lnTo>
                    <a:pt x="85893" y="0"/>
                  </a:lnTo>
                  <a:lnTo>
                    <a:pt x="72211" y="7771"/>
                  </a:lnTo>
                  <a:lnTo>
                    <a:pt x="40111" y="26218"/>
                  </a:lnTo>
                  <a:lnTo>
                    <a:pt x="20303" y="38103"/>
                  </a:lnTo>
                  <a:lnTo>
                    <a:pt x="0" y="57026"/>
                  </a:lnTo>
                  <a:lnTo>
                    <a:pt x="34365" y="57149"/>
                  </a:lnTo>
                  <a:lnTo>
                    <a:pt x="58094" y="50999"/>
                  </a:lnTo>
                  <a:lnTo>
                    <a:pt x="93801" y="56882"/>
                  </a:lnTo>
                  <a:lnTo>
                    <a:pt x="99298" y="59147"/>
                  </a:lnTo>
                  <a:lnTo>
                    <a:pt x="110369" y="67785"/>
                  </a:lnTo>
                  <a:lnTo>
                    <a:pt x="112482" y="71931"/>
                  </a:lnTo>
                  <a:lnTo>
                    <a:pt x="113840" y="81060"/>
                  </a:lnTo>
                  <a:lnTo>
                    <a:pt x="111908" y="85769"/>
                  </a:lnTo>
                  <a:lnTo>
                    <a:pt x="101803" y="100017"/>
                  </a:lnTo>
                  <a:lnTo>
                    <a:pt x="101164" y="102397"/>
                  </a:lnTo>
                  <a:lnTo>
                    <a:pt x="92680" y="113331"/>
                  </a:lnTo>
                  <a:lnTo>
                    <a:pt x="86629" y="117838"/>
                  </a:lnTo>
                  <a:lnTo>
                    <a:pt x="51837" y="135823"/>
                  </a:lnTo>
                  <a:lnTo>
                    <a:pt x="48803" y="138174"/>
                  </a:lnTo>
                  <a:lnTo>
                    <a:pt x="41199" y="140786"/>
                  </a:lnTo>
                  <a:lnTo>
                    <a:pt x="2130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2403"/>
            <p:cNvSpPr/>
            <p:nvPr>
              <p:custDataLst>
                <p:tags r:id="rId148"/>
              </p:custDataLst>
            </p:nvPr>
          </p:nvSpPr>
          <p:spPr>
            <a:xfrm>
              <a:off x="7750969" y="3721894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33673" y="0"/>
                  </a:lnTo>
                  <a:lnTo>
                    <a:pt x="68980" y="0"/>
                  </a:lnTo>
                  <a:lnTo>
                    <a:pt x="102322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2404"/>
            <p:cNvSpPr/>
            <p:nvPr>
              <p:custDataLst>
                <p:tags r:id="rId149"/>
              </p:custDataLst>
            </p:nvPr>
          </p:nvSpPr>
          <p:spPr>
            <a:xfrm>
              <a:off x="7861236" y="3679031"/>
              <a:ext cx="115306" cy="250033"/>
            </a:xfrm>
            <a:custGeom>
              <a:avLst/>
              <a:gdLst/>
              <a:ahLst/>
              <a:cxnLst/>
              <a:rect l="0" t="0" r="0" b="0"/>
              <a:pathLst>
                <a:path w="115306" h="250033">
                  <a:moveTo>
                    <a:pt x="111189" y="0"/>
                  </a:moveTo>
                  <a:lnTo>
                    <a:pt x="111189" y="0"/>
                  </a:lnTo>
                  <a:lnTo>
                    <a:pt x="114982" y="0"/>
                  </a:lnTo>
                  <a:lnTo>
                    <a:pt x="115305" y="794"/>
                  </a:lnTo>
                  <a:lnTo>
                    <a:pt x="111888" y="6151"/>
                  </a:lnTo>
                  <a:lnTo>
                    <a:pt x="91275" y="26259"/>
                  </a:lnTo>
                  <a:lnTo>
                    <a:pt x="80065" y="34151"/>
                  </a:lnTo>
                  <a:lnTo>
                    <a:pt x="48423" y="69818"/>
                  </a:lnTo>
                  <a:lnTo>
                    <a:pt x="32742" y="87700"/>
                  </a:lnTo>
                  <a:lnTo>
                    <a:pt x="8798" y="122743"/>
                  </a:lnTo>
                  <a:lnTo>
                    <a:pt x="6150" y="128107"/>
                  </a:lnTo>
                  <a:lnTo>
                    <a:pt x="2102" y="148487"/>
                  </a:lnTo>
                  <a:lnTo>
                    <a:pt x="365" y="151379"/>
                  </a:lnTo>
                  <a:lnTo>
                    <a:pt x="0" y="154101"/>
                  </a:lnTo>
                  <a:lnTo>
                    <a:pt x="3992" y="188261"/>
                  </a:lnTo>
                  <a:lnTo>
                    <a:pt x="4032" y="222819"/>
                  </a:lnTo>
                  <a:lnTo>
                    <a:pt x="4033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2405"/>
            <p:cNvSpPr/>
            <p:nvPr>
              <p:custDataLst>
                <p:tags r:id="rId150"/>
              </p:custDataLst>
            </p:nvPr>
          </p:nvSpPr>
          <p:spPr>
            <a:xfrm>
              <a:off x="7908171" y="3750469"/>
              <a:ext cx="142836" cy="125262"/>
            </a:xfrm>
            <a:custGeom>
              <a:avLst/>
              <a:gdLst/>
              <a:ahLst/>
              <a:cxnLst/>
              <a:rect l="0" t="0" r="0" b="0"/>
              <a:pathLst>
                <a:path w="142836" h="125262">
                  <a:moveTo>
                    <a:pt x="14248" y="28575"/>
                  </a:moveTo>
                  <a:lnTo>
                    <a:pt x="14248" y="28575"/>
                  </a:lnTo>
                  <a:lnTo>
                    <a:pt x="14248" y="24783"/>
                  </a:lnTo>
                  <a:lnTo>
                    <a:pt x="13454" y="23665"/>
                  </a:lnTo>
                  <a:lnTo>
                    <a:pt x="12131" y="22920"/>
                  </a:lnTo>
                  <a:lnTo>
                    <a:pt x="10456" y="22424"/>
                  </a:lnTo>
                  <a:lnTo>
                    <a:pt x="10132" y="22093"/>
                  </a:lnTo>
                  <a:lnTo>
                    <a:pt x="10710" y="21872"/>
                  </a:lnTo>
                  <a:lnTo>
                    <a:pt x="11889" y="21725"/>
                  </a:lnTo>
                  <a:lnTo>
                    <a:pt x="12676" y="20833"/>
                  </a:lnTo>
                  <a:lnTo>
                    <a:pt x="14041" y="15306"/>
                  </a:lnTo>
                  <a:lnTo>
                    <a:pt x="19116" y="8785"/>
                  </a:lnTo>
                  <a:lnTo>
                    <a:pt x="20381" y="4434"/>
                  </a:lnTo>
                  <a:lnTo>
                    <a:pt x="21511" y="2956"/>
                  </a:lnTo>
                  <a:lnTo>
                    <a:pt x="24884" y="1313"/>
                  </a:lnTo>
                  <a:lnTo>
                    <a:pt x="58233" y="34"/>
                  </a:lnTo>
                  <a:lnTo>
                    <a:pt x="88756" y="0"/>
                  </a:lnTo>
                  <a:lnTo>
                    <a:pt x="93135" y="2117"/>
                  </a:lnTo>
                  <a:lnTo>
                    <a:pt x="102414" y="9943"/>
                  </a:lnTo>
                  <a:lnTo>
                    <a:pt x="105027" y="16590"/>
                  </a:lnTo>
                  <a:lnTo>
                    <a:pt x="105724" y="20585"/>
                  </a:lnTo>
                  <a:lnTo>
                    <a:pt x="104381" y="27140"/>
                  </a:lnTo>
                  <a:lnTo>
                    <a:pt x="101932" y="33494"/>
                  </a:lnTo>
                  <a:lnTo>
                    <a:pt x="100844" y="41609"/>
                  </a:lnTo>
                  <a:lnTo>
                    <a:pt x="96126" y="50507"/>
                  </a:lnTo>
                  <a:lnTo>
                    <a:pt x="72561" y="77222"/>
                  </a:lnTo>
                  <a:lnTo>
                    <a:pt x="37748" y="105520"/>
                  </a:lnTo>
                  <a:lnTo>
                    <a:pt x="22770" y="116358"/>
                  </a:lnTo>
                  <a:lnTo>
                    <a:pt x="3355" y="125261"/>
                  </a:lnTo>
                  <a:lnTo>
                    <a:pt x="2224" y="124782"/>
                  </a:lnTo>
                  <a:lnTo>
                    <a:pt x="408" y="122103"/>
                  </a:lnTo>
                  <a:lnTo>
                    <a:pt x="0" y="111558"/>
                  </a:lnTo>
                  <a:lnTo>
                    <a:pt x="780" y="110091"/>
                  </a:lnTo>
                  <a:lnTo>
                    <a:pt x="2094" y="109112"/>
                  </a:lnTo>
                  <a:lnTo>
                    <a:pt x="5672" y="107232"/>
                  </a:lnTo>
                  <a:lnTo>
                    <a:pt x="26973" y="88840"/>
                  </a:lnTo>
                  <a:lnTo>
                    <a:pt x="60145" y="79076"/>
                  </a:lnTo>
                  <a:lnTo>
                    <a:pt x="63896" y="78911"/>
                  </a:lnTo>
                  <a:lnTo>
                    <a:pt x="70180" y="80844"/>
                  </a:lnTo>
                  <a:lnTo>
                    <a:pt x="76890" y="84761"/>
                  </a:lnTo>
                  <a:lnTo>
                    <a:pt x="102379" y="116623"/>
                  </a:lnTo>
                  <a:lnTo>
                    <a:pt x="107127" y="119301"/>
                  </a:lnTo>
                  <a:lnTo>
                    <a:pt x="116644" y="121020"/>
                  </a:lnTo>
                  <a:lnTo>
                    <a:pt x="123786" y="121318"/>
                  </a:lnTo>
                  <a:lnTo>
                    <a:pt x="128548" y="119271"/>
                  </a:lnTo>
                  <a:lnTo>
                    <a:pt x="133310" y="116509"/>
                  </a:lnTo>
                  <a:lnTo>
                    <a:pt x="14283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2406"/>
            <p:cNvSpPr/>
            <p:nvPr>
              <p:custDataLst>
                <p:tags r:id="rId151"/>
              </p:custDataLst>
            </p:nvPr>
          </p:nvSpPr>
          <p:spPr>
            <a:xfrm>
              <a:off x="8022566" y="3750477"/>
              <a:ext cx="134464" cy="114208"/>
            </a:xfrm>
            <a:custGeom>
              <a:avLst/>
              <a:gdLst/>
              <a:ahLst/>
              <a:cxnLst/>
              <a:rect l="0" t="0" r="0" b="0"/>
              <a:pathLst>
                <a:path w="134464" h="114208">
                  <a:moveTo>
                    <a:pt x="121309" y="7136"/>
                  </a:moveTo>
                  <a:lnTo>
                    <a:pt x="121309" y="7136"/>
                  </a:lnTo>
                  <a:lnTo>
                    <a:pt x="114460" y="286"/>
                  </a:lnTo>
                  <a:lnTo>
                    <a:pt x="91230" y="0"/>
                  </a:lnTo>
                  <a:lnTo>
                    <a:pt x="66199" y="9936"/>
                  </a:lnTo>
                  <a:lnTo>
                    <a:pt x="33183" y="27004"/>
                  </a:lnTo>
                  <a:lnTo>
                    <a:pt x="19703" y="39040"/>
                  </a:lnTo>
                  <a:lnTo>
                    <a:pt x="3319" y="61841"/>
                  </a:lnTo>
                  <a:lnTo>
                    <a:pt x="547" y="79031"/>
                  </a:lnTo>
                  <a:lnTo>
                    <a:pt x="0" y="93921"/>
                  </a:lnTo>
                  <a:lnTo>
                    <a:pt x="2042" y="99417"/>
                  </a:lnTo>
                  <a:lnTo>
                    <a:pt x="3698" y="101994"/>
                  </a:lnTo>
                  <a:lnTo>
                    <a:pt x="13612" y="109413"/>
                  </a:lnTo>
                  <a:lnTo>
                    <a:pt x="26605" y="112846"/>
                  </a:lnTo>
                  <a:lnTo>
                    <a:pt x="60223" y="114207"/>
                  </a:lnTo>
                  <a:lnTo>
                    <a:pt x="90340" y="113491"/>
                  </a:lnTo>
                  <a:lnTo>
                    <a:pt x="117463" y="107015"/>
                  </a:lnTo>
                  <a:lnTo>
                    <a:pt x="123039" y="103649"/>
                  </a:lnTo>
                  <a:lnTo>
                    <a:pt x="126047" y="99508"/>
                  </a:lnTo>
                  <a:lnTo>
                    <a:pt x="128177" y="95021"/>
                  </a:lnTo>
                  <a:lnTo>
                    <a:pt x="133045" y="88033"/>
                  </a:lnTo>
                  <a:lnTo>
                    <a:pt x="134463" y="83306"/>
                  </a:lnTo>
                  <a:lnTo>
                    <a:pt x="134047" y="80935"/>
                  </a:lnTo>
                  <a:lnTo>
                    <a:pt x="129793" y="71425"/>
                  </a:lnTo>
                  <a:lnTo>
                    <a:pt x="129346" y="69045"/>
                  </a:lnTo>
                  <a:lnTo>
                    <a:pt x="122380" y="54760"/>
                  </a:lnTo>
                  <a:lnTo>
                    <a:pt x="117552" y="49998"/>
                  </a:lnTo>
                  <a:lnTo>
                    <a:pt x="110908" y="46029"/>
                  </a:lnTo>
                  <a:lnTo>
                    <a:pt x="100175" y="41365"/>
                  </a:lnTo>
                  <a:lnTo>
                    <a:pt x="95248" y="38224"/>
                  </a:lnTo>
                  <a:lnTo>
                    <a:pt x="85590" y="3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2407"/>
            <p:cNvSpPr/>
            <p:nvPr>
              <p:custDataLst>
                <p:tags r:id="rId152"/>
              </p:custDataLst>
            </p:nvPr>
          </p:nvSpPr>
          <p:spPr>
            <a:xfrm>
              <a:off x="8158163" y="3693319"/>
              <a:ext cx="92786" cy="235745"/>
            </a:xfrm>
            <a:custGeom>
              <a:avLst/>
              <a:gdLst/>
              <a:ahLst/>
              <a:cxnLst/>
              <a:rect l="0" t="0" r="0" b="0"/>
              <a:pathLst>
                <a:path w="92786" h="235745">
                  <a:moveTo>
                    <a:pt x="0" y="0"/>
                  </a:moveTo>
                  <a:lnTo>
                    <a:pt x="0" y="0"/>
                  </a:lnTo>
                  <a:lnTo>
                    <a:pt x="6151" y="6151"/>
                  </a:lnTo>
                  <a:lnTo>
                    <a:pt x="12651" y="7741"/>
                  </a:lnTo>
                  <a:lnTo>
                    <a:pt x="19270" y="11995"/>
                  </a:lnTo>
                  <a:lnTo>
                    <a:pt x="23910" y="13268"/>
                  </a:lnTo>
                  <a:lnTo>
                    <a:pt x="28618" y="18068"/>
                  </a:lnTo>
                  <a:lnTo>
                    <a:pt x="45246" y="37903"/>
                  </a:lnTo>
                  <a:lnTo>
                    <a:pt x="62804" y="52097"/>
                  </a:lnTo>
                  <a:lnTo>
                    <a:pt x="85686" y="86220"/>
                  </a:lnTo>
                  <a:lnTo>
                    <a:pt x="90740" y="98043"/>
                  </a:lnTo>
                  <a:lnTo>
                    <a:pt x="92785" y="131170"/>
                  </a:lnTo>
                  <a:lnTo>
                    <a:pt x="92050" y="145316"/>
                  </a:lnTo>
                  <a:lnTo>
                    <a:pt x="82922" y="169077"/>
                  </a:lnTo>
                  <a:lnTo>
                    <a:pt x="59524" y="204043"/>
                  </a:lnTo>
                  <a:lnTo>
                    <a:pt x="28575" y="2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2408"/>
            <p:cNvSpPr/>
            <p:nvPr>
              <p:custDataLst>
                <p:tags r:id="rId153"/>
              </p:custDataLst>
            </p:nvPr>
          </p:nvSpPr>
          <p:spPr>
            <a:xfrm>
              <a:off x="8358188" y="3764756"/>
              <a:ext cx="121444" cy="7145"/>
            </a:xfrm>
            <a:custGeom>
              <a:avLst/>
              <a:gdLst/>
              <a:ahLst/>
              <a:cxnLst/>
              <a:rect l="0" t="0" r="0" b="0"/>
              <a:pathLst>
                <a:path w="121444" h="7145">
                  <a:moveTo>
                    <a:pt x="0" y="0"/>
                  </a:moveTo>
                  <a:lnTo>
                    <a:pt x="0" y="0"/>
                  </a:lnTo>
                  <a:lnTo>
                    <a:pt x="33494" y="0"/>
                  </a:lnTo>
                  <a:lnTo>
                    <a:pt x="45995" y="794"/>
                  </a:lnTo>
                  <a:lnTo>
                    <a:pt x="68975" y="6482"/>
                  </a:lnTo>
                  <a:lnTo>
                    <a:pt x="102321" y="7127"/>
                  </a:lnTo>
                  <a:lnTo>
                    <a:pt x="121443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2409"/>
            <p:cNvSpPr/>
            <p:nvPr>
              <p:custDataLst>
                <p:tags r:id="rId154"/>
              </p:custDataLst>
            </p:nvPr>
          </p:nvSpPr>
          <p:spPr>
            <a:xfrm>
              <a:off x="8408194" y="3793331"/>
              <a:ext cx="100013" cy="7144"/>
            </a:xfrm>
            <a:custGeom>
              <a:avLst/>
              <a:gdLst/>
              <a:ahLst/>
              <a:cxnLst/>
              <a:rect l="0" t="0" r="0" b="0"/>
              <a:pathLst>
                <a:path w="100013" h="7144">
                  <a:moveTo>
                    <a:pt x="0" y="0"/>
                  </a:moveTo>
                  <a:lnTo>
                    <a:pt x="0" y="0"/>
                  </a:lnTo>
                  <a:lnTo>
                    <a:pt x="0" y="6151"/>
                  </a:lnTo>
                  <a:lnTo>
                    <a:pt x="794" y="6482"/>
                  </a:lnTo>
                  <a:lnTo>
                    <a:pt x="36389" y="7143"/>
                  </a:lnTo>
                  <a:lnTo>
                    <a:pt x="54710" y="6350"/>
                  </a:lnTo>
                  <a:lnTo>
                    <a:pt x="72713" y="993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410"/>
            <p:cNvSpPr/>
            <p:nvPr>
              <p:custDataLst>
                <p:tags r:id="rId155"/>
              </p:custDataLst>
            </p:nvPr>
          </p:nvSpPr>
          <p:spPr>
            <a:xfrm>
              <a:off x="6443663" y="3750469"/>
              <a:ext cx="857251" cy="235745"/>
            </a:xfrm>
            <a:custGeom>
              <a:avLst/>
              <a:gdLst/>
              <a:ahLst/>
              <a:cxnLst/>
              <a:rect l="0" t="0" r="0" b="0"/>
              <a:pathLst>
                <a:path w="857251" h="235745">
                  <a:moveTo>
                    <a:pt x="857250" y="0"/>
                  </a:moveTo>
                  <a:lnTo>
                    <a:pt x="857250" y="0"/>
                  </a:lnTo>
                  <a:lnTo>
                    <a:pt x="825565" y="14784"/>
                  </a:lnTo>
                  <a:lnTo>
                    <a:pt x="792546" y="26259"/>
                  </a:lnTo>
                  <a:lnTo>
                    <a:pt x="762183" y="35731"/>
                  </a:lnTo>
                  <a:lnTo>
                    <a:pt x="735155" y="42866"/>
                  </a:lnTo>
                  <a:lnTo>
                    <a:pt x="707038" y="50007"/>
                  </a:lnTo>
                  <a:lnTo>
                    <a:pt x="678598" y="57150"/>
                  </a:lnTo>
                  <a:lnTo>
                    <a:pt x="650064" y="66410"/>
                  </a:lnTo>
                  <a:lnTo>
                    <a:pt x="619384" y="77092"/>
                  </a:lnTo>
                  <a:lnTo>
                    <a:pt x="585158" y="85283"/>
                  </a:lnTo>
                  <a:lnTo>
                    <a:pt x="560902" y="90291"/>
                  </a:lnTo>
                  <a:lnTo>
                    <a:pt x="534245" y="95163"/>
                  </a:lnTo>
                  <a:lnTo>
                    <a:pt x="508640" y="99973"/>
                  </a:lnTo>
                  <a:lnTo>
                    <a:pt x="483237" y="104758"/>
                  </a:lnTo>
                  <a:lnTo>
                    <a:pt x="456072" y="109529"/>
                  </a:lnTo>
                  <a:lnTo>
                    <a:pt x="428123" y="114296"/>
                  </a:lnTo>
                  <a:lnTo>
                    <a:pt x="399827" y="119854"/>
                  </a:lnTo>
                  <a:lnTo>
                    <a:pt x="371375" y="127616"/>
                  </a:lnTo>
                  <a:lnTo>
                    <a:pt x="344972" y="134241"/>
                  </a:lnTo>
                  <a:lnTo>
                    <a:pt x="319214" y="139832"/>
                  </a:lnTo>
                  <a:lnTo>
                    <a:pt x="291892" y="144962"/>
                  </a:lnTo>
                  <a:lnTo>
                    <a:pt x="265989" y="149888"/>
                  </a:lnTo>
                  <a:lnTo>
                    <a:pt x="240455" y="154723"/>
                  </a:lnTo>
                  <a:lnTo>
                    <a:pt x="213231" y="159518"/>
                  </a:lnTo>
                  <a:lnTo>
                    <a:pt x="187373" y="166411"/>
                  </a:lnTo>
                  <a:lnTo>
                    <a:pt x="161858" y="174767"/>
                  </a:lnTo>
                  <a:lnTo>
                    <a:pt x="134643" y="183771"/>
                  </a:lnTo>
                  <a:lnTo>
                    <a:pt x="108789" y="190949"/>
                  </a:lnTo>
                  <a:lnTo>
                    <a:pt x="74038" y="201569"/>
                  </a:lnTo>
                  <a:lnTo>
                    <a:pt x="45749" y="214770"/>
                  </a:lnTo>
                  <a:lnTo>
                    <a:pt x="14858" y="229660"/>
                  </a:lnTo>
                  <a:lnTo>
                    <a:pt x="0" y="2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471"/>
          <p:cNvGrpSpPr/>
          <p:nvPr/>
        </p:nvGrpSpPr>
        <p:grpSpPr>
          <a:xfrm>
            <a:off x="587297" y="3464719"/>
            <a:ext cx="1130098" cy="1364457"/>
            <a:chOff x="587297" y="3464719"/>
            <a:chExt cx="1130098" cy="1364457"/>
          </a:xfrm>
        </p:grpSpPr>
        <p:sp>
          <p:nvSpPr>
            <p:cNvPr id="854" name="SMARTInkShape-2411"/>
            <p:cNvSpPr/>
            <p:nvPr>
              <p:custDataLst>
                <p:tags r:id="rId116"/>
              </p:custDataLst>
            </p:nvPr>
          </p:nvSpPr>
          <p:spPr>
            <a:xfrm>
              <a:off x="664702" y="3507581"/>
              <a:ext cx="113968" cy="285751"/>
            </a:xfrm>
            <a:custGeom>
              <a:avLst/>
              <a:gdLst/>
              <a:ahLst/>
              <a:cxnLst/>
              <a:rect l="0" t="0" r="0" b="0"/>
              <a:pathLst>
                <a:path w="113968" h="285751">
                  <a:moveTo>
                    <a:pt x="113967" y="0"/>
                  </a:moveTo>
                  <a:lnTo>
                    <a:pt x="113967" y="0"/>
                  </a:lnTo>
                  <a:lnTo>
                    <a:pt x="97174" y="0"/>
                  </a:lnTo>
                  <a:lnTo>
                    <a:pt x="92480" y="2117"/>
                  </a:lnTo>
                  <a:lnTo>
                    <a:pt x="90118" y="3792"/>
                  </a:lnTo>
                  <a:lnTo>
                    <a:pt x="75712" y="8070"/>
                  </a:lnTo>
                  <a:lnTo>
                    <a:pt x="48372" y="34553"/>
                  </a:lnTo>
                  <a:lnTo>
                    <a:pt x="25777" y="66747"/>
                  </a:lnTo>
                  <a:lnTo>
                    <a:pt x="11876" y="94289"/>
                  </a:lnTo>
                  <a:lnTo>
                    <a:pt x="3463" y="125913"/>
                  </a:lnTo>
                  <a:lnTo>
                    <a:pt x="0" y="160906"/>
                  </a:lnTo>
                  <a:lnTo>
                    <a:pt x="526" y="185683"/>
                  </a:lnTo>
                  <a:lnTo>
                    <a:pt x="11857" y="217274"/>
                  </a:lnTo>
                  <a:lnTo>
                    <a:pt x="19595" y="235828"/>
                  </a:lnTo>
                  <a:lnTo>
                    <a:pt x="31589" y="250938"/>
                  </a:lnTo>
                  <a:lnTo>
                    <a:pt x="64017" y="276891"/>
                  </a:lnTo>
                  <a:lnTo>
                    <a:pt x="7824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2412"/>
            <p:cNvSpPr/>
            <p:nvPr>
              <p:custDataLst>
                <p:tags r:id="rId117"/>
              </p:custDataLst>
            </p:nvPr>
          </p:nvSpPr>
          <p:spPr>
            <a:xfrm>
              <a:off x="808781" y="3579416"/>
              <a:ext cx="191279" cy="182027"/>
            </a:xfrm>
            <a:custGeom>
              <a:avLst/>
              <a:gdLst/>
              <a:ahLst/>
              <a:cxnLst/>
              <a:rect l="0" t="0" r="0" b="0"/>
              <a:pathLst>
                <a:path w="191279" h="182027">
                  <a:moveTo>
                    <a:pt x="155625" y="42465"/>
                  </a:moveTo>
                  <a:lnTo>
                    <a:pt x="155625" y="42465"/>
                  </a:lnTo>
                  <a:lnTo>
                    <a:pt x="155625" y="38673"/>
                  </a:lnTo>
                  <a:lnTo>
                    <a:pt x="153509" y="34694"/>
                  </a:lnTo>
                  <a:lnTo>
                    <a:pt x="149475" y="29465"/>
                  </a:lnTo>
                  <a:lnTo>
                    <a:pt x="148776" y="20974"/>
                  </a:lnTo>
                  <a:lnTo>
                    <a:pt x="147090" y="18613"/>
                  </a:lnTo>
                  <a:lnTo>
                    <a:pt x="144379" y="17039"/>
                  </a:lnTo>
                  <a:lnTo>
                    <a:pt x="137927" y="14496"/>
                  </a:lnTo>
                  <a:lnTo>
                    <a:pt x="121613" y="2622"/>
                  </a:lnTo>
                  <a:lnTo>
                    <a:pt x="100454" y="0"/>
                  </a:lnTo>
                  <a:lnTo>
                    <a:pt x="68454" y="9580"/>
                  </a:lnTo>
                  <a:lnTo>
                    <a:pt x="46743" y="24445"/>
                  </a:lnTo>
                  <a:lnTo>
                    <a:pt x="14905" y="56813"/>
                  </a:lnTo>
                  <a:lnTo>
                    <a:pt x="3651" y="79607"/>
                  </a:lnTo>
                  <a:lnTo>
                    <a:pt x="0" y="96245"/>
                  </a:lnTo>
                  <a:lnTo>
                    <a:pt x="2711" y="115021"/>
                  </a:lnTo>
                  <a:lnTo>
                    <a:pt x="8541" y="131873"/>
                  </a:lnTo>
                  <a:lnTo>
                    <a:pt x="19088" y="146921"/>
                  </a:lnTo>
                  <a:lnTo>
                    <a:pt x="36874" y="160524"/>
                  </a:lnTo>
                  <a:lnTo>
                    <a:pt x="64209" y="173302"/>
                  </a:lnTo>
                  <a:lnTo>
                    <a:pt x="98666" y="179669"/>
                  </a:lnTo>
                  <a:lnTo>
                    <a:pt x="112054" y="182026"/>
                  </a:lnTo>
                  <a:lnTo>
                    <a:pt x="142342" y="175065"/>
                  </a:lnTo>
                  <a:lnTo>
                    <a:pt x="159274" y="168449"/>
                  </a:lnTo>
                  <a:lnTo>
                    <a:pt x="167301" y="161694"/>
                  </a:lnTo>
                  <a:lnTo>
                    <a:pt x="185591" y="139011"/>
                  </a:lnTo>
                  <a:lnTo>
                    <a:pt x="190208" y="115335"/>
                  </a:lnTo>
                  <a:lnTo>
                    <a:pt x="191278" y="80649"/>
                  </a:lnTo>
                  <a:lnTo>
                    <a:pt x="187532" y="66303"/>
                  </a:lnTo>
                  <a:lnTo>
                    <a:pt x="181395" y="55790"/>
                  </a:lnTo>
                  <a:lnTo>
                    <a:pt x="158644" y="38579"/>
                  </a:lnTo>
                  <a:lnTo>
                    <a:pt x="151051" y="36287"/>
                  </a:lnTo>
                  <a:lnTo>
                    <a:pt x="134194" y="3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2413"/>
            <p:cNvSpPr/>
            <p:nvPr>
              <p:custDataLst>
                <p:tags r:id="rId118"/>
              </p:custDataLst>
            </p:nvPr>
          </p:nvSpPr>
          <p:spPr>
            <a:xfrm>
              <a:off x="992981" y="3757613"/>
              <a:ext cx="114301" cy="121444"/>
            </a:xfrm>
            <a:custGeom>
              <a:avLst/>
              <a:gdLst/>
              <a:ahLst/>
              <a:cxnLst/>
              <a:rect l="0" t="0" r="0" b="0"/>
              <a:pathLst>
                <a:path w="114301" h="121444">
                  <a:moveTo>
                    <a:pt x="114300" y="0"/>
                  </a:moveTo>
                  <a:lnTo>
                    <a:pt x="114300" y="0"/>
                  </a:lnTo>
                  <a:lnTo>
                    <a:pt x="110508" y="3792"/>
                  </a:lnTo>
                  <a:lnTo>
                    <a:pt x="108646" y="7770"/>
                  </a:lnTo>
                  <a:lnTo>
                    <a:pt x="103451" y="27641"/>
                  </a:lnTo>
                  <a:lnTo>
                    <a:pt x="83310" y="62244"/>
                  </a:lnTo>
                  <a:lnTo>
                    <a:pt x="76450" y="69468"/>
                  </a:lnTo>
                  <a:lnTo>
                    <a:pt x="45119" y="94141"/>
                  </a:lnTo>
                  <a:lnTo>
                    <a:pt x="9802" y="118249"/>
                  </a:lnTo>
                  <a:lnTo>
                    <a:pt x="0" y="12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2414"/>
            <p:cNvSpPr/>
            <p:nvPr>
              <p:custDataLst>
                <p:tags r:id="rId119"/>
              </p:custDataLst>
            </p:nvPr>
          </p:nvSpPr>
          <p:spPr>
            <a:xfrm>
              <a:off x="1193434" y="3572048"/>
              <a:ext cx="199598" cy="185520"/>
            </a:xfrm>
            <a:custGeom>
              <a:avLst/>
              <a:gdLst/>
              <a:ahLst/>
              <a:cxnLst/>
              <a:rect l="0" t="0" r="0" b="0"/>
              <a:pathLst>
                <a:path w="199598" h="185520">
                  <a:moveTo>
                    <a:pt x="35291" y="21258"/>
                  </a:moveTo>
                  <a:lnTo>
                    <a:pt x="35291" y="21258"/>
                  </a:lnTo>
                  <a:lnTo>
                    <a:pt x="35291" y="17466"/>
                  </a:lnTo>
                  <a:lnTo>
                    <a:pt x="36085" y="16349"/>
                  </a:lnTo>
                  <a:lnTo>
                    <a:pt x="37408" y="15604"/>
                  </a:lnTo>
                  <a:lnTo>
                    <a:pt x="39083" y="15107"/>
                  </a:lnTo>
                  <a:lnTo>
                    <a:pt x="49764" y="6474"/>
                  </a:lnTo>
                  <a:lnTo>
                    <a:pt x="52084" y="4259"/>
                  </a:lnTo>
                  <a:lnTo>
                    <a:pt x="61011" y="1797"/>
                  </a:lnTo>
                  <a:lnTo>
                    <a:pt x="94307" y="0"/>
                  </a:lnTo>
                  <a:lnTo>
                    <a:pt x="106764" y="697"/>
                  </a:lnTo>
                  <a:lnTo>
                    <a:pt x="121909" y="5553"/>
                  </a:lnTo>
                  <a:lnTo>
                    <a:pt x="140967" y="16622"/>
                  </a:lnTo>
                  <a:lnTo>
                    <a:pt x="143842" y="19755"/>
                  </a:lnTo>
                  <a:lnTo>
                    <a:pt x="152626" y="40737"/>
                  </a:lnTo>
                  <a:lnTo>
                    <a:pt x="156374" y="75072"/>
                  </a:lnTo>
                  <a:lnTo>
                    <a:pt x="152836" y="93824"/>
                  </a:lnTo>
                  <a:lnTo>
                    <a:pt x="133782" y="129506"/>
                  </a:lnTo>
                  <a:lnTo>
                    <a:pt x="122241" y="146377"/>
                  </a:lnTo>
                  <a:lnTo>
                    <a:pt x="88570" y="169793"/>
                  </a:lnTo>
                  <a:lnTo>
                    <a:pt x="73655" y="179657"/>
                  </a:lnTo>
                  <a:lnTo>
                    <a:pt x="50277" y="184398"/>
                  </a:lnTo>
                  <a:lnTo>
                    <a:pt x="19828" y="185519"/>
                  </a:lnTo>
                  <a:lnTo>
                    <a:pt x="14396" y="183428"/>
                  </a:lnTo>
                  <a:lnTo>
                    <a:pt x="9335" y="180646"/>
                  </a:lnTo>
                  <a:lnTo>
                    <a:pt x="4441" y="179410"/>
                  </a:lnTo>
                  <a:lnTo>
                    <a:pt x="2818" y="178287"/>
                  </a:lnTo>
                  <a:lnTo>
                    <a:pt x="1736" y="176744"/>
                  </a:lnTo>
                  <a:lnTo>
                    <a:pt x="534" y="172119"/>
                  </a:lnTo>
                  <a:lnTo>
                    <a:pt x="0" y="164772"/>
                  </a:lnTo>
                  <a:lnTo>
                    <a:pt x="1879" y="158332"/>
                  </a:lnTo>
                  <a:lnTo>
                    <a:pt x="3491" y="155503"/>
                  </a:lnTo>
                  <a:lnTo>
                    <a:pt x="13345" y="147730"/>
                  </a:lnTo>
                  <a:lnTo>
                    <a:pt x="22527" y="144191"/>
                  </a:lnTo>
                  <a:lnTo>
                    <a:pt x="57098" y="142789"/>
                  </a:lnTo>
                  <a:lnTo>
                    <a:pt x="72797" y="143522"/>
                  </a:lnTo>
                  <a:lnTo>
                    <a:pt x="107617" y="154095"/>
                  </a:lnTo>
                  <a:lnTo>
                    <a:pt x="138772" y="160401"/>
                  </a:lnTo>
                  <a:lnTo>
                    <a:pt x="171479" y="169296"/>
                  </a:lnTo>
                  <a:lnTo>
                    <a:pt x="183925" y="171190"/>
                  </a:lnTo>
                  <a:lnTo>
                    <a:pt x="199597" y="178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2415"/>
            <p:cNvSpPr/>
            <p:nvPr>
              <p:custDataLst>
                <p:tags r:id="rId120"/>
              </p:custDataLst>
            </p:nvPr>
          </p:nvSpPr>
          <p:spPr>
            <a:xfrm>
              <a:off x="1416281" y="3579019"/>
              <a:ext cx="162005" cy="162859"/>
            </a:xfrm>
            <a:custGeom>
              <a:avLst/>
              <a:gdLst/>
              <a:ahLst/>
              <a:cxnLst/>
              <a:rect l="0" t="0" r="0" b="0"/>
              <a:pathLst>
                <a:path w="162005" h="162859">
                  <a:moveTo>
                    <a:pt x="126769" y="14287"/>
                  </a:moveTo>
                  <a:lnTo>
                    <a:pt x="126769" y="14287"/>
                  </a:lnTo>
                  <a:lnTo>
                    <a:pt x="120618" y="8136"/>
                  </a:lnTo>
                  <a:lnTo>
                    <a:pt x="116127" y="7438"/>
                  </a:lnTo>
                  <a:lnTo>
                    <a:pt x="101795" y="7995"/>
                  </a:lnTo>
                  <a:lnTo>
                    <a:pt x="89119" y="12864"/>
                  </a:lnTo>
                  <a:lnTo>
                    <a:pt x="56360" y="30747"/>
                  </a:lnTo>
                  <a:lnTo>
                    <a:pt x="41349" y="45623"/>
                  </a:lnTo>
                  <a:lnTo>
                    <a:pt x="14612" y="80313"/>
                  </a:lnTo>
                  <a:lnTo>
                    <a:pt x="486" y="113825"/>
                  </a:lnTo>
                  <a:lnTo>
                    <a:pt x="0" y="123614"/>
                  </a:lnTo>
                  <a:lnTo>
                    <a:pt x="4188" y="137256"/>
                  </a:lnTo>
                  <a:lnTo>
                    <a:pt x="8260" y="143817"/>
                  </a:lnTo>
                  <a:lnTo>
                    <a:pt x="38136" y="159417"/>
                  </a:lnTo>
                  <a:lnTo>
                    <a:pt x="56587" y="162858"/>
                  </a:lnTo>
                  <a:lnTo>
                    <a:pt x="91216" y="158461"/>
                  </a:lnTo>
                  <a:lnTo>
                    <a:pt x="98304" y="158028"/>
                  </a:lnTo>
                  <a:lnTo>
                    <a:pt x="110414" y="153314"/>
                  </a:lnTo>
                  <a:lnTo>
                    <a:pt x="140138" y="132843"/>
                  </a:lnTo>
                  <a:lnTo>
                    <a:pt x="151279" y="118119"/>
                  </a:lnTo>
                  <a:lnTo>
                    <a:pt x="158814" y="99821"/>
                  </a:lnTo>
                  <a:lnTo>
                    <a:pt x="162004" y="70315"/>
                  </a:lnTo>
                  <a:lnTo>
                    <a:pt x="158552" y="53465"/>
                  </a:lnTo>
                  <a:lnTo>
                    <a:pt x="148710" y="38419"/>
                  </a:lnTo>
                  <a:lnTo>
                    <a:pt x="114525" y="8831"/>
                  </a:lnTo>
                  <a:lnTo>
                    <a:pt x="108627" y="3925"/>
                  </a:lnTo>
                  <a:lnTo>
                    <a:pt x="98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2416"/>
            <p:cNvSpPr/>
            <p:nvPr>
              <p:custDataLst>
                <p:tags r:id="rId121"/>
              </p:custDataLst>
            </p:nvPr>
          </p:nvSpPr>
          <p:spPr>
            <a:xfrm>
              <a:off x="1521619" y="3464719"/>
              <a:ext cx="195776" cy="371476"/>
            </a:xfrm>
            <a:custGeom>
              <a:avLst/>
              <a:gdLst/>
              <a:ahLst/>
              <a:cxnLst/>
              <a:rect l="0" t="0" r="0" b="0"/>
              <a:pathLst>
                <a:path w="195776" h="371476">
                  <a:moveTo>
                    <a:pt x="0" y="0"/>
                  </a:moveTo>
                  <a:lnTo>
                    <a:pt x="0" y="0"/>
                  </a:lnTo>
                  <a:lnTo>
                    <a:pt x="9943" y="0"/>
                  </a:lnTo>
                  <a:lnTo>
                    <a:pt x="11391" y="794"/>
                  </a:lnTo>
                  <a:lnTo>
                    <a:pt x="12356" y="2116"/>
                  </a:lnTo>
                  <a:lnTo>
                    <a:pt x="13000" y="3792"/>
                  </a:lnTo>
                  <a:lnTo>
                    <a:pt x="14223" y="4910"/>
                  </a:lnTo>
                  <a:lnTo>
                    <a:pt x="20530" y="8069"/>
                  </a:lnTo>
                  <a:lnTo>
                    <a:pt x="52349" y="30397"/>
                  </a:lnTo>
                  <a:lnTo>
                    <a:pt x="87420" y="59426"/>
                  </a:lnTo>
                  <a:lnTo>
                    <a:pt x="120873" y="88259"/>
                  </a:lnTo>
                  <a:lnTo>
                    <a:pt x="142292" y="116917"/>
                  </a:lnTo>
                  <a:lnTo>
                    <a:pt x="161809" y="149124"/>
                  </a:lnTo>
                  <a:lnTo>
                    <a:pt x="180158" y="178417"/>
                  </a:lnTo>
                  <a:lnTo>
                    <a:pt x="192249" y="209250"/>
                  </a:lnTo>
                  <a:lnTo>
                    <a:pt x="195775" y="226350"/>
                  </a:lnTo>
                  <a:lnTo>
                    <a:pt x="193688" y="256730"/>
                  </a:lnTo>
                  <a:lnTo>
                    <a:pt x="189248" y="285662"/>
                  </a:lnTo>
                  <a:lnTo>
                    <a:pt x="175024" y="314307"/>
                  </a:lnTo>
                  <a:lnTo>
                    <a:pt x="152243" y="346249"/>
                  </a:lnTo>
                  <a:lnTo>
                    <a:pt x="128587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2417"/>
            <p:cNvSpPr/>
            <p:nvPr>
              <p:custDataLst>
                <p:tags r:id="rId122"/>
              </p:custDataLst>
            </p:nvPr>
          </p:nvSpPr>
          <p:spPr>
            <a:xfrm>
              <a:off x="587297" y="3971925"/>
              <a:ext cx="184229" cy="307182"/>
            </a:xfrm>
            <a:custGeom>
              <a:avLst/>
              <a:gdLst/>
              <a:ahLst/>
              <a:cxnLst/>
              <a:rect l="0" t="0" r="0" b="0"/>
              <a:pathLst>
                <a:path w="184229" h="307182">
                  <a:moveTo>
                    <a:pt x="184228" y="0"/>
                  </a:moveTo>
                  <a:lnTo>
                    <a:pt x="184228" y="0"/>
                  </a:lnTo>
                  <a:lnTo>
                    <a:pt x="167435" y="0"/>
                  </a:lnTo>
                  <a:lnTo>
                    <a:pt x="162742" y="2117"/>
                  </a:lnTo>
                  <a:lnTo>
                    <a:pt x="138835" y="19926"/>
                  </a:lnTo>
                  <a:lnTo>
                    <a:pt x="117406" y="40910"/>
                  </a:lnTo>
                  <a:lnTo>
                    <a:pt x="91654" y="60813"/>
                  </a:lnTo>
                  <a:lnTo>
                    <a:pt x="62810" y="94680"/>
                  </a:lnTo>
                  <a:lnTo>
                    <a:pt x="36328" y="130236"/>
                  </a:lnTo>
                  <a:lnTo>
                    <a:pt x="17673" y="164523"/>
                  </a:lnTo>
                  <a:lnTo>
                    <a:pt x="3584" y="196261"/>
                  </a:lnTo>
                  <a:lnTo>
                    <a:pt x="0" y="215314"/>
                  </a:lnTo>
                  <a:lnTo>
                    <a:pt x="2730" y="236040"/>
                  </a:lnTo>
                  <a:lnTo>
                    <a:pt x="15322" y="268689"/>
                  </a:lnTo>
                  <a:lnTo>
                    <a:pt x="22111" y="276315"/>
                  </a:lnTo>
                  <a:lnTo>
                    <a:pt x="48138" y="294327"/>
                  </a:lnTo>
                  <a:lnTo>
                    <a:pt x="69928" y="30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2418"/>
            <p:cNvSpPr/>
            <p:nvPr>
              <p:custDataLst>
                <p:tags r:id="rId123"/>
              </p:custDataLst>
            </p:nvPr>
          </p:nvSpPr>
          <p:spPr>
            <a:xfrm>
              <a:off x="742950" y="4050506"/>
              <a:ext cx="198872" cy="161260"/>
            </a:xfrm>
            <a:custGeom>
              <a:avLst/>
              <a:gdLst/>
              <a:ahLst/>
              <a:cxnLst/>
              <a:rect l="0" t="0" r="0" b="0"/>
              <a:pathLst>
                <a:path w="198872" h="161260">
                  <a:moveTo>
                    <a:pt x="114300" y="0"/>
                  </a:moveTo>
                  <a:lnTo>
                    <a:pt x="114300" y="0"/>
                  </a:lnTo>
                  <a:lnTo>
                    <a:pt x="98206" y="0"/>
                  </a:lnTo>
                  <a:lnTo>
                    <a:pt x="96427" y="794"/>
                  </a:lnTo>
                  <a:lnTo>
                    <a:pt x="95241" y="2117"/>
                  </a:lnTo>
                  <a:lnTo>
                    <a:pt x="94450" y="3792"/>
                  </a:lnTo>
                  <a:lnTo>
                    <a:pt x="92336" y="4910"/>
                  </a:lnTo>
                  <a:lnTo>
                    <a:pt x="74295" y="7742"/>
                  </a:lnTo>
                  <a:lnTo>
                    <a:pt x="64388" y="12760"/>
                  </a:lnTo>
                  <a:lnTo>
                    <a:pt x="61975" y="13269"/>
                  </a:lnTo>
                  <a:lnTo>
                    <a:pt x="54787" y="17778"/>
                  </a:lnTo>
                  <a:lnTo>
                    <a:pt x="52131" y="21924"/>
                  </a:lnTo>
                  <a:lnTo>
                    <a:pt x="49492" y="33402"/>
                  </a:lnTo>
                  <a:lnTo>
                    <a:pt x="43892" y="41460"/>
                  </a:lnTo>
                  <a:lnTo>
                    <a:pt x="44343" y="42722"/>
                  </a:lnTo>
                  <a:lnTo>
                    <a:pt x="59682" y="59619"/>
                  </a:lnTo>
                  <a:lnTo>
                    <a:pt x="93060" y="78585"/>
                  </a:lnTo>
                  <a:lnTo>
                    <a:pt x="123577" y="92869"/>
                  </a:lnTo>
                  <a:lnTo>
                    <a:pt x="156723" y="107157"/>
                  </a:lnTo>
                  <a:lnTo>
                    <a:pt x="186682" y="123825"/>
                  </a:lnTo>
                  <a:lnTo>
                    <a:pt x="190126" y="128588"/>
                  </a:lnTo>
                  <a:lnTo>
                    <a:pt x="191044" y="130969"/>
                  </a:lnTo>
                  <a:lnTo>
                    <a:pt x="192450" y="132557"/>
                  </a:lnTo>
                  <a:lnTo>
                    <a:pt x="197428" y="135585"/>
                  </a:lnTo>
                  <a:lnTo>
                    <a:pt x="198871" y="139106"/>
                  </a:lnTo>
                  <a:lnTo>
                    <a:pt x="198462" y="141156"/>
                  </a:lnTo>
                  <a:lnTo>
                    <a:pt x="195891" y="145551"/>
                  </a:lnTo>
                  <a:lnTo>
                    <a:pt x="194094" y="147040"/>
                  </a:lnTo>
                  <a:lnTo>
                    <a:pt x="180079" y="154667"/>
                  </a:lnTo>
                  <a:lnTo>
                    <a:pt x="147710" y="157017"/>
                  </a:lnTo>
                  <a:lnTo>
                    <a:pt x="127904" y="159236"/>
                  </a:lnTo>
                  <a:lnTo>
                    <a:pt x="113996" y="161259"/>
                  </a:lnTo>
                  <a:lnTo>
                    <a:pt x="78541" y="157859"/>
                  </a:lnTo>
                  <a:lnTo>
                    <a:pt x="44974" y="155138"/>
                  </a:lnTo>
                  <a:lnTo>
                    <a:pt x="20122" y="144990"/>
                  </a:lnTo>
                  <a:lnTo>
                    <a:pt x="7826" y="137795"/>
                  </a:lnTo>
                  <a:lnTo>
                    <a:pt x="0" y="135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2419"/>
            <p:cNvSpPr/>
            <p:nvPr>
              <p:custDataLst>
                <p:tags r:id="rId124"/>
              </p:custDataLst>
            </p:nvPr>
          </p:nvSpPr>
          <p:spPr>
            <a:xfrm>
              <a:off x="842963" y="4050506"/>
              <a:ext cx="107157" cy="14289"/>
            </a:xfrm>
            <a:custGeom>
              <a:avLst/>
              <a:gdLst/>
              <a:ahLst/>
              <a:cxnLst/>
              <a:rect l="0" t="0" r="0" b="0"/>
              <a:pathLst>
                <a:path w="107157" h="14289">
                  <a:moveTo>
                    <a:pt x="0" y="0"/>
                  </a:moveTo>
                  <a:lnTo>
                    <a:pt x="0" y="0"/>
                  </a:lnTo>
                  <a:lnTo>
                    <a:pt x="9943" y="0"/>
                  </a:lnTo>
                  <a:lnTo>
                    <a:pt x="14473" y="2117"/>
                  </a:lnTo>
                  <a:lnTo>
                    <a:pt x="16792" y="3792"/>
                  </a:lnTo>
                  <a:lnTo>
                    <a:pt x="27641" y="6151"/>
                  </a:lnTo>
                  <a:lnTo>
                    <a:pt x="57967" y="9130"/>
                  </a:lnTo>
                  <a:lnTo>
                    <a:pt x="92313" y="13835"/>
                  </a:lnTo>
                  <a:lnTo>
                    <a:pt x="107156" y="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2420"/>
            <p:cNvSpPr/>
            <p:nvPr>
              <p:custDataLst>
                <p:tags r:id="rId125"/>
              </p:custDataLst>
            </p:nvPr>
          </p:nvSpPr>
          <p:spPr>
            <a:xfrm>
              <a:off x="979916" y="4057650"/>
              <a:ext cx="166261" cy="139550"/>
            </a:xfrm>
            <a:custGeom>
              <a:avLst/>
              <a:gdLst/>
              <a:ahLst/>
              <a:cxnLst/>
              <a:rect l="0" t="0" r="0" b="0"/>
              <a:pathLst>
                <a:path w="166261" h="139550">
                  <a:moveTo>
                    <a:pt x="84503" y="14288"/>
                  </a:moveTo>
                  <a:lnTo>
                    <a:pt x="84503" y="14288"/>
                  </a:lnTo>
                  <a:lnTo>
                    <a:pt x="119059" y="14288"/>
                  </a:lnTo>
                  <a:lnTo>
                    <a:pt x="121828" y="14288"/>
                  </a:lnTo>
                  <a:lnTo>
                    <a:pt x="127021" y="12171"/>
                  </a:lnTo>
                  <a:lnTo>
                    <a:pt x="131975" y="9378"/>
                  </a:lnTo>
                  <a:lnTo>
                    <a:pt x="140222" y="7438"/>
                  </a:lnTo>
                  <a:lnTo>
                    <a:pt x="140699" y="6546"/>
                  </a:lnTo>
                  <a:lnTo>
                    <a:pt x="141229" y="3439"/>
                  </a:lnTo>
                  <a:lnTo>
                    <a:pt x="140576" y="2292"/>
                  </a:lnTo>
                  <a:lnTo>
                    <a:pt x="139348" y="1528"/>
                  </a:lnTo>
                  <a:lnTo>
                    <a:pt x="133826" y="453"/>
                  </a:lnTo>
                  <a:lnTo>
                    <a:pt x="98338" y="812"/>
                  </a:lnTo>
                  <a:lnTo>
                    <a:pt x="63184" y="14474"/>
                  </a:lnTo>
                  <a:lnTo>
                    <a:pt x="30969" y="34246"/>
                  </a:lnTo>
                  <a:lnTo>
                    <a:pt x="14750" y="48745"/>
                  </a:lnTo>
                  <a:lnTo>
                    <a:pt x="9845" y="57648"/>
                  </a:lnTo>
                  <a:lnTo>
                    <a:pt x="0" y="90517"/>
                  </a:lnTo>
                  <a:lnTo>
                    <a:pt x="1438" y="97909"/>
                  </a:lnTo>
                  <a:lnTo>
                    <a:pt x="5516" y="104634"/>
                  </a:lnTo>
                  <a:lnTo>
                    <a:pt x="16738" y="116551"/>
                  </a:lnTo>
                  <a:lnTo>
                    <a:pt x="39429" y="130638"/>
                  </a:lnTo>
                  <a:lnTo>
                    <a:pt x="70865" y="137177"/>
                  </a:lnTo>
                  <a:lnTo>
                    <a:pt x="84791" y="139549"/>
                  </a:lnTo>
                  <a:lnTo>
                    <a:pt x="105226" y="136422"/>
                  </a:lnTo>
                  <a:lnTo>
                    <a:pt x="120894" y="130468"/>
                  </a:lnTo>
                  <a:lnTo>
                    <a:pt x="140144" y="115204"/>
                  </a:lnTo>
                  <a:lnTo>
                    <a:pt x="156906" y="97339"/>
                  </a:lnTo>
                  <a:lnTo>
                    <a:pt x="166063" y="73780"/>
                  </a:lnTo>
                  <a:lnTo>
                    <a:pt x="166260" y="62160"/>
                  </a:lnTo>
                  <a:lnTo>
                    <a:pt x="159478" y="30257"/>
                  </a:lnTo>
                  <a:lnTo>
                    <a:pt x="150936" y="17471"/>
                  </a:lnTo>
                  <a:lnTo>
                    <a:pt x="144756" y="9763"/>
                  </a:lnTo>
                  <a:lnTo>
                    <a:pt x="1416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421"/>
            <p:cNvSpPr/>
            <p:nvPr>
              <p:custDataLst>
                <p:tags r:id="rId126"/>
              </p:custDataLst>
            </p:nvPr>
          </p:nvSpPr>
          <p:spPr>
            <a:xfrm>
              <a:off x="1114425" y="4229100"/>
              <a:ext cx="92870" cy="135732"/>
            </a:xfrm>
            <a:custGeom>
              <a:avLst/>
              <a:gdLst/>
              <a:ahLst/>
              <a:cxnLst/>
              <a:rect l="0" t="0" r="0" b="0"/>
              <a:pathLst>
                <a:path w="92870" h="135732">
                  <a:moveTo>
                    <a:pt x="92869" y="0"/>
                  </a:moveTo>
                  <a:lnTo>
                    <a:pt x="92869" y="0"/>
                  </a:lnTo>
                  <a:lnTo>
                    <a:pt x="89076" y="3792"/>
                  </a:lnTo>
                  <a:lnTo>
                    <a:pt x="87215" y="9887"/>
                  </a:lnTo>
                  <a:lnTo>
                    <a:pt x="86019" y="22944"/>
                  </a:lnTo>
                  <a:lnTo>
                    <a:pt x="69657" y="57910"/>
                  </a:lnTo>
                  <a:lnTo>
                    <a:pt x="54821" y="90136"/>
                  </a:lnTo>
                  <a:lnTo>
                    <a:pt x="34335" y="115239"/>
                  </a:lnTo>
                  <a:lnTo>
                    <a:pt x="10245" y="132472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2422"/>
            <p:cNvSpPr/>
            <p:nvPr>
              <p:custDataLst>
                <p:tags r:id="rId127"/>
              </p:custDataLst>
            </p:nvPr>
          </p:nvSpPr>
          <p:spPr>
            <a:xfrm>
              <a:off x="1328738" y="4057650"/>
              <a:ext cx="14288" cy="150020"/>
            </a:xfrm>
            <a:custGeom>
              <a:avLst/>
              <a:gdLst/>
              <a:ahLst/>
              <a:cxnLst/>
              <a:rect l="0" t="0" r="0" b="0"/>
              <a:pathLst>
                <a:path w="14288" h="150020">
                  <a:moveTo>
                    <a:pt x="14287" y="0"/>
                  </a:moveTo>
                  <a:lnTo>
                    <a:pt x="14287" y="0"/>
                  </a:lnTo>
                  <a:lnTo>
                    <a:pt x="13493" y="31921"/>
                  </a:lnTo>
                  <a:lnTo>
                    <a:pt x="5468" y="66467"/>
                  </a:lnTo>
                  <a:lnTo>
                    <a:pt x="720" y="95389"/>
                  </a:lnTo>
                  <a:lnTo>
                    <a:pt x="63" y="129456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2423"/>
            <p:cNvSpPr/>
            <p:nvPr>
              <p:custDataLst>
                <p:tags r:id="rId128"/>
              </p:custDataLst>
            </p:nvPr>
          </p:nvSpPr>
          <p:spPr>
            <a:xfrm>
              <a:off x="1394445" y="4050506"/>
              <a:ext cx="165605" cy="183778"/>
            </a:xfrm>
            <a:custGeom>
              <a:avLst/>
              <a:gdLst/>
              <a:ahLst/>
              <a:cxnLst/>
              <a:rect l="0" t="0" r="0" b="0"/>
              <a:pathLst>
                <a:path w="165605" h="183778">
                  <a:moveTo>
                    <a:pt x="70024" y="0"/>
                  </a:moveTo>
                  <a:lnTo>
                    <a:pt x="70024" y="0"/>
                  </a:lnTo>
                  <a:lnTo>
                    <a:pt x="66231" y="3792"/>
                  </a:lnTo>
                  <a:lnTo>
                    <a:pt x="62253" y="5655"/>
                  </a:lnTo>
                  <a:lnTo>
                    <a:pt x="60081" y="6151"/>
                  </a:lnTo>
                  <a:lnTo>
                    <a:pt x="42382" y="17000"/>
                  </a:lnTo>
                  <a:lnTo>
                    <a:pt x="35778" y="23695"/>
                  </a:lnTo>
                  <a:lnTo>
                    <a:pt x="17722" y="54902"/>
                  </a:lnTo>
                  <a:lnTo>
                    <a:pt x="5741" y="86370"/>
                  </a:lnTo>
                  <a:lnTo>
                    <a:pt x="0" y="110635"/>
                  </a:lnTo>
                  <a:lnTo>
                    <a:pt x="2797" y="129619"/>
                  </a:lnTo>
                  <a:lnTo>
                    <a:pt x="8653" y="146532"/>
                  </a:lnTo>
                  <a:lnTo>
                    <a:pt x="15231" y="154555"/>
                  </a:lnTo>
                  <a:lnTo>
                    <a:pt x="42700" y="173635"/>
                  </a:lnTo>
                  <a:lnTo>
                    <a:pt x="63251" y="181799"/>
                  </a:lnTo>
                  <a:lnTo>
                    <a:pt x="83627" y="183777"/>
                  </a:lnTo>
                  <a:lnTo>
                    <a:pt x="113894" y="175641"/>
                  </a:lnTo>
                  <a:lnTo>
                    <a:pt x="145894" y="155724"/>
                  </a:lnTo>
                  <a:lnTo>
                    <a:pt x="153486" y="146205"/>
                  </a:lnTo>
                  <a:lnTo>
                    <a:pt x="164827" y="124483"/>
                  </a:lnTo>
                  <a:lnTo>
                    <a:pt x="165604" y="112476"/>
                  </a:lnTo>
                  <a:lnTo>
                    <a:pt x="161662" y="84045"/>
                  </a:lnTo>
                  <a:lnTo>
                    <a:pt x="139621" y="50048"/>
                  </a:lnTo>
                  <a:lnTo>
                    <a:pt x="126628" y="37848"/>
                  </a:lnTo>
                  <a:lnTo>
                    <a:pt x="105743" y="21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2424"/>
            <p:cNvSpPr/>
            <p:nvPr>
              <p:custDataLst>
                <p:tags r:id="rId129"/>
              </p:custDataLst>
            </p:nvPr>
          </p:nvSpPr>
          <p:spPr>
            <a:xfrm>
              <a:off x="1578769" y="3957638"/>
              <a:ext cx="80955" cy="357188"/>
            </a:xfrm>
            <a:custGeom>
              <a:avLst/>
              <a:gdLst/>
              <a:ahLst/>
              <a:cxnLst/>
              <a:rect l="0" t="0" r="0" b="0"/>
              <a:pathLst>
                <a:path w="80955" h="357188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7771" y="2116"/>
                  </a:lnTo>
                  <a:lnTo>
                    <a:pt x="9943" y="3792"/>
                  </a:lnTo>
                  <a:lnTo>
                    <a:pt x="12356" y="7770"/>
                  </a:lnTo>
                  <a:lnTo>
                    <a:pt x="13000" y="9942"/>
                  </a:lnTo>
                  <a:lnTo>
                    <a:pt x="37529" y="43064"/>
                  </a:lnTo>
                  <a:lnTo>
                    <a:pt x="45255" y="53270"/>
                  </a:lnTo>
                  <a:lnTo>
                    <a:pt x="59219" y="86154"/>
                  </a:lnTo>
                  <a:lnTo>
                    <a:pt x="71396" y="121500"/>
                  </a:lnTo>
                  <a:lnTo>
                    <a:pt x="80954" y="150029"/>
                  </a:lnTo>
                  <a:lnTo>
                    <a:pt x="79873" y="183505"/>
                  </a:lnTo>
                  <a:lnTo>
                    <a:pt x="78836" y="213871"/>
                  </a:lnTo>
                  <a:lnTo>
                    <a:pt x="74839" y="242800"/>
                  </a:lnTo>
                  <a:lnTo>
                    <a:pt x="66406" y="271445"/>
                  </a:lnTo>
                  <a:lnTo>
                    <a:pt x="57097" y="300034"/>
                  </a:lnTo>
                  <a:lnTo>
                    <a:pt x="51570" y="313529"/>
                  </a:lnTo>
                  <a:lnTo>
                    <a:pt x="41121" y="330052"/>
                  </a:lnTo>
                  <a:lnTo>
                    <a:pt x="34669" y="347741"/>
                  </a:lnTo>
                  <a:lnTo>
                    <a:pt x="28575" y="35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2425"/>
            <p:cNvSpPr/>
            <p:nvPr>
              <p:custDataLst>
                <p:tags r:id="rId130"/>
              </p:custDataLst>
            </p:nvPr>
          </p:nvSpPr>
          <p:spPr>
            <a:xfrm>
              <a:off x="594027" y="4350544"/>
              <a:ext cx="163212" cy="321470"/>
            </a:xfrm>
            <a:custGeom>
              <a:avLst/>
              <a:gdLst/>
              <a:ahLst/>
              <a:cxnLst/>
              <a:rect l="0" t="0" r="0" b="0"/>
              <a:pathLst>
                <a:path w="163212" h="321470">
                  <a:moveTo>
                    <a:pt x="163211" y="0"/>
                  </a:moveTo>
                  <a:lnTo>
                    <a:pt x="163211" y="0"/>
                  </a:lnTo>
                  <a:lnTo>
                    <a:pt x="159418" y="0"/>
                  </a:lnTo>
                  <a:lnTo>
                    <a:pt x="158301" y="794"/>
                  </a:lnTo>
                  <a:lnTo>
                    <a:pt x="157556" y="2116"/>
                  </a:lnTo>
                  <a:lnTo>
                    <a:pt x="157060" y="3792"/>
                  </a:lnTo>
                  <a:lnTo>
                    <a:pt x="155935" y="4910"/>
                  </a:lnTo>
                  <a:lnTo>
                    <a:pt x="148427" y="8819"/>
                  </a:lnTo>
                  <a:lnTo>
                    <a:pt x="115448" y="40632"/>
                  </a:lnTo>
                  <a:lnTo>
                    <a:pt x="83561" y="76299"/>
                  </a:lnTo>
                  <a:lnTo>
                    <a:pt x="54265" y="110336"/>
                  </a:lnTo>
                  <a:lnTo>
                    <a:pt x="31562" y="145388"/>
                  </a:lnTo>
                  <a:lnTo>
                    <a:pt x="12132" y="178924"/>
                  </a:lnTo>
                  <a:lnTo>
                    <a:pt x="1195" y="214356"/>
                  </a:lnTo>
                  <a:lnTo>
                    <a:pt x="0" y="249243"/>
                  </a:lnTo>
                  <a:lnTo>
                    <a:pt x="8887" y="279600"/>
                  </a:lnTo>
                  <a:lnTo>
                    <a:pt x="18838" y="301674"/>
                  </a:lnTo>
                  <a:lnTo>
                    <a:pt x="34623" y="321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2426"/>
            <p:cNvSpPr/>
            <p:nvPr>
              <p:custDataLst>
                <p:tags r:id="rId131"/>
              </p:custDataLst>
            </p:nvPr>
          </p:nvSpPr>
          <p:spPr>
            <a:xfrm>
              <a:off x="754525" y="4464844"/>
              <a:ext cx="167020" cy="213850"/>
            </a:xfrm>
            <a:custGeom>
              <a:avLst/>
              <a:gdLst/>
              <a:ahLst/>
              <a:cxnLst/>
              <a:rect l="0" t="0" r="0" b="0"/>
              <a:pathLst>
                <a:path w="167020" h="213850">
                  <a:moveTo>
                    <a:pt x="167019" y="0"/>
                  </a:moveTo>
                  <a:lnTo>
                    <a:pt x="167019" y="0"/>
                  </a:lnTo>
                  <a:lnTo>
                    <a:pt x="143170" y="0"/>
                  </a:lnTo>
                  <a:lnTo>
                    <a:pt x="118972" y="9943"/>
                  </a:lnTo>
                  <a:lnTo>
                    <a:pt x="95351" y="25629"/>
                  </a:lnTo>
                  <a:lnTo>
                    <a:pt x="64020" y="59753"/>
                  </a:lnTo>
                  <a:lnTo>
                    <a:pt x="34687" y="93212"/>
                  </a:lnTo>
                  <a:lnTo>
                    <a:pt x="12107" y="128632"/>
                  </a:lnTo>
                  <a:lnTo>
                    <a:pt x="776" y="153379"/>
                  </a:lnTo>
                  <a:lnTo>
                    <a:pt x="0" y="165799"/>
                  </a:lnTo>
                  <a:lnTo>
                    <a:pt x="5969" y="189384"/>
                  </a:lnTo>
                  <a:lnTo>
                    <a:pt x="12362" y="197412"/>
                  </a:lnTo>
                  <a:lnTo>
                    <a:pt x="21289" y="203626"/>
                  </a:lnTo>
                  <a:lnTo>
                    <a:pt x="38908" y="210793"/>
                  </a:lnTo>
                  <a:lnTo>
                    <a:pt x="68167" y="213849"/>
                  </a:lnTo>
                  <a:lnTo>
                    <a:pt x="84989" y="210383"/>
                  </a:lnTo>
                  <a:lnTo>
                    <a:pt x="104895" y="201306"/>
                  </a:lnTo>
                  <a:lnTo>
                    <a:pt x="125099" y="184309"/>
                  </a:lnTo>
                  <a:lnTo>
                    <a:pt x="133255" y="172702"/>
                  </a:lnTo>
                  <a:lnTo>
                    <a:pt x="136906" y="159209"/>
                  </a:lnTo>
                  <a:lnTo>
                    <a:pt x="137988" y="148950"/>
                  </a:lnTo>
                  <a:lnTo>
                    <a:pt x="134516" y="137090"/>
                  </a:lnTo>
                  <a:lnTo>
                    <a:pt x="126232" y="124563"/>
                  </a:lnTo>
                  <a:lnTo>
                    <a:pt x="121639" y="119391"/>
                  </a:lnTo>
                  <a:lnTo>
                    <a:pt x="114836" y="116562"/>
                  </a:lnTo>
                  <a:lnTo>
                    <a:pt x="79755" y="114432"/>
                  </a:lnTo>
                  <a:lnTo>
                    <a:pt x="63199" y="118131"/>
                  </a:lnTo>
                  <a:lnTo>
                    <a:pt x="48239" y="128047"/>
                  </a:lnTo>
                  <a:lnTo>
                    <a:pt x="37545" y="141039"/>
                  </a:lnTo>
                  <a:lnTo>
                    <a:pt x="34069" y="150261"/>
                  </a:lnTo>
                  <a:lnTo>
                    <a:pt x="31288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2427"/>
            <p:cNvSpPr/>
            <p:nvPr>
              <p:custDataLst>
                <p:tags r:id="rId132"/>
              </p:custDataLst>
            </p:nvPr>
          </p:nvSpPr>
          <p:spPr>
            <a:xfrm>
              <a:off x="930259" y="4508008"/>
              <a:ext cx="183709" cy="185275"/>
            </a:xfrm>
            <a:custGeom>
              <a:avLst/>
              <a:gdLst/>
              <a:ahLst/>
              <a:cxnLst/>
              <a:rect l="0" t="0" r="0" b="0"/>
              <a:pathLst>
                <a:path w="183709" h="185275">
                  <a:moveTo>
                    <a:pt x="169879" y="13986"/>
                  </a:moveTo>
                  <a:lnTo>
                    <a:pt x="169879" y="13986"/>
                  </a:lnTo>
                  <a:lnTo>
                    <a:pt x="169879" y="7136"/>
                  </a:lnTo>
                  <a:lnTo>
                    <a:pt x="166086" y="3137"/>
                  </a:lnTo>
                  <a:lnTo>
                    <a:pt x="162108" y="1226"/>
                  </a:lnTo>
                  <a:lnTo>
                    <a:pt x="149294" y="0"/>
                  </a:lnTo>
                  <a:lnTo>
                    <a:pt x="136086" y="3580"/>
                  </a:lnTo>
                  <a:lnTo>
                    <a:pt x="104134" y="16499"/>
                  </a:lnTo>
                  <a:lnTo>
                    <a:pt x="76723" y="32415"/>
                  </a:lnTo>
                  <a:lnTo>
                    <a:pt x="41253" y="64537"/>
                  </a:lnTo>
                  <a:lnTo>
                    <a:pt x="15455" y="97666"/>
                  </a:lnTo>
                  <a:lnTo>
                    <a:pt x="3732" y="122149"/>
                  </a:lnTo>
                  <a:lnTo>
                    <a:pt x="0" y="139079"/>
                  </a:lnTo>
                  <a:lnTo>
                    <a:pt x="1244" y="149222"/>
                  </a:lnTo>
                  <a:lnTo>
                    <a:pt x="5236" y="159022"/>
                  </a:lnTo>
                  <a:lnTo>
                    <a:pt x="16409" y="172671"/>
                  </a:lnTo>
                  <a:lnTo>
                    <a:pt x="25205" y="179233"/>
                  </a:lnTo>
                  <a:lnTo>
                    <a:pt x="36523" y="182679"/>
                  </a:lnTo>
                  <a:lnTo>
                    <a:pt x="70179" y="185073"/>
                  </a:lnTo>
                  <a:lnTo>
                    <a:pt x="84293" y="185274"/>
                  </a:lnTo>
                  <a:lnTo>
                    <a:pt x="98503" y="181131"/>
                  </a:lnTo>
                  <a:lnTo>
                    <a:pt x="133374" y="161057"/>
                  </a:lnTo>
                  <a:lnTo>
                    <a:pt x="154965" y="140345"/>
                  </a:lnTo>
                  <a:lnTo>
                    <a:pt x="167577" y="120482"/>
                  </a:lnTo>
                  <a:lnTo>
                    <a:pt x="181847" y="85992"/>
                  </a:lnTo>
                  <a:lnTo>
                    <a:pt x="183708" y="66486"/>
                  </a:lnTo>
                  <a:lnTo>
                    <a:pt x="176864" y="33836"/>
                  </a:lnTo>
                  <a:lnTo>
                    <a:pt x="169879" y="21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428"/>
            <p:cNvSpPr/>
            <p:nvPr>
              <p:custDataLst>
                <p:tags r:id="rId133"/>
              </p:custDataLst>
            </p:nvPr>
          </p:nvSpPr>
          <p:spPr>
            <a:xfrm>
              <a:off x="1092994" y="4743450"/>
              <a:ext cx="71438" cy="85726"/>
            </a:xfrm>
            <a:custGeom>
              <a:avLst/>
              <a:gdLst/>
              <a:ahLst/>
              <a:cxnLst/>
              <a:rect l="0" t="0" r="0" b="0"/>
              <a:pathLst>
                <a:path w="71438" h="85726">
                  <a:moveTo>
                    <a:pt x="71437" y="0"/>
                  </a:moveTo>
                  <a:lnTo>
                    <a:pt x="71437" y="0"/>
                  </a:lnTo>
                  <a:lnTo>
                    <a:pt x="63853" y="3792"/>
                  </a:lnTo>
                  <a:lnTo>
                    <a:pt x="61618" y="6497"/>
                  </a:lnTo>
                  <a:lnTo>
                    <a:pt x="58474" y="17094"/>
                  </a:lnTo>
                  <a:lnTo>
                    <a:pt x="55295" y="30306"/>
                  </a:lnTo>
                  <a:lnTo>
                    <a:pt x="52357" y="38869"/>
                  </a:lnTo>
                  <a:lnTo>
                    <a:pt x="51051" y="47967"/>
                  </a:lnTo>
                  <a:lnTo>
                    <a:pt x="49115" y="51822"/>
                  </a:lnTo>
                  <a:lnTo>
                    <a:pt x="28871" y="74802"/>
                  </a:lnTo>
                  <a:lnTo>
                    <a:pt x="21519" y="79578"/>
                  </a:lnTo>
                  <a:lnTo>
                    <a:pt x="16708" y="82993"/>
                  </a:lnTo>
                  <a:lnTo>
                    <a:pt x="9536" y="8491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2429"/>
            <p:cNvSpPr/>
            <p:nvPr>
              <p:custDataLst>
                <p:tags r:id="rId134"/>
              </p:custDataLst>
            </p:nvPr>
          </p:nvSpPr>
          <p:spPr>
            <a:xfrm>
              <a:off x="1226521" y="4536281"/>
              <a:ext cx="200407" cy="184514"/>
            </a:xfrm>
            <a:custGeom>
              <a:avLst/>
              <a:gdLst/>
              <a:ahLst/>
              <a:cxnLst/>
              <a:rect l="0" t="0" r="0" b="0"/>
              <a:pathLst>
                <a:path w="200407" h="184514">
                  <a:moveTo>
                    <a:pt x="152223" y="35719"/>
                  </a:moveTo>
                  <a:lnTo>
                    <a:pt x="152223" y="35719"/>
                  </a:lnTo>
                  <a:lnTo>
                    <a:pt x="152223" y="31927"/>
                  </a:lnTo>
                  <a:lnTo>
                    <a:pt x="150106" y="27948"/>
                  </a:lnTo>
                  <a:lnTo>
                    <a:pt x="141581" y="18021"/>
                  </a:lnTo>
                  <a:lnTo>
                    <a:pt x="137439" y="15947"/>
                  </a:lnTo>
                  <a:lnTo>
                    <a:pt x="120260" y="14506"/>
                  </a:lnTo>
                  <a:lnTo>
                    <a:pt x="107475" y="15147"/>
                  </a:lnTo>
                  <a:lnTo>
                    <a:pt x="79950" y="27272"/>
                  </a:lnTo>
                  <a:lnTo>
                    <a:pt x="47210" y="48081"/>
                  </a:lnTo>
                  <a:lnTo>
                    <a:pt x="28063" y="65840"/>
                  </a:lnTo>
                  <a:lnTo>
                    <a:pt x="4590" y="98100"/>
                  </a:lnTo>
                  <a:lnTo>
                    <a:pt x="1414" y="103500"/>
                  </a:lnTo>
                  <a:lnTo>
                    <a:pt x="0" y="115850"/>
                  </a:lnTo>
                  <a:lnTo>
                    <a:pt x="3501" y="144520"/>
                  </a:lnTo>
                  <a:lnTo>
                    <a:pt x="17689" y="164161"/>
                  </a:lnTo>
                  <a:lnTo>
                    <a:pt x="27342" y="172973"/>
                  </a:lnTo>
                  <a:lnTo>
                    <a:pt x="39570" y="179535"/>
                  </a:lnTo>
                  <a:lnTo>
                    <a:pt x="66823" y="184513"/>
                  </a:lnTo>
                  <a:lnTo>
                    <a:pt x="97254" y="183379"/>
                  </a:lnTo>
                  <a:lnTo>
                    <a:pt x="126019" y="175747"/>
                  </a:lnTo>
                  <a:lnTo>
                    <a:pt x="145782" y="165138"/>
                  </a:lnTo>
                  <a:lnTo>
                    <a:pt x="178060" y="131826"/>
                  </a:lnTo>
                  <a:lnTo>
                    <a:pt x="191693" y="106385"/>
                  </a:lnTo>
                  <a:lnTo>
                    <a:pt x="199913" y="80546"/>
                  </a:lnTo>
                  <a:lnTo>
                    <a:pt x="200406" y="69136"/>
                  </a:lnTo>
                  <a:lnTo>
                    <a:pt x="194863" y="34076"/>
                  </a:lnTo>
                  <a:lnTo>
                    <a:pt x="189551" y="20063"/>
                  </a:lnTo>
                  <a:lnTo>
                    <a:pt x="1736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2430"/>
            <p:cNvSpPr/>
            <p:nvPr>
              <p:custDataLst>
                <p:tags r:id="rId135"/>
              </p:custDataLst>
            </p:nvPr>
          </p:nvSpPr>
          <p:spPr>
            <a:xfrm>
              <a:off x="1464469" y="4379119"/>
              <a:ext cx="107118" cy="392907"/>
            </a:xfrm>
            <a:custGeom>
              <a:avLst/>
              <a:gdLst/>
              <a:ahLst/>
              <a:cxnLst/>
              <a:rect l="0" t="0" r="0" b="0"/>
              <a:pathLst>
                <a:path w="107118" h="392907">
                  <a:moveTo>
                    <a:pt x="0" y="0"/>
                  </a:moveTo>
                  <a:lnTo>
                    <a:pt x="0" y="0"/>
                  </a:lnTo>
                  <a:lnTo>
                    <a:pt x="0" y="7585"/>
                  </a:lnTo>
                  <a:lnTo>
                    <a:pt x="794" y="9819"/>
                  </a:lnTo>
                  <a:lnTo>
                    <a:pt x="2116" y="11308"/>
                  </a:lnTo>
                  <a:lnTo>
                    <a:pt x="3792" y="12301"/>
                  </a:lnTo>
                  <a:lnTo>
                    <a:pt x="29257" y="45273"/>
                  </a:lnTo>
                  <a:lnTo>
                    <a:pt x="52477" y="79692"/>
                  </a:lnTo>
                  <a:lnTo>
                    <a:pt x="69338" y="114990"/>
                  </a:lnTo>
                  <a:lnTo>
                    <a:pt x="84340" y="148743"/>
                  </a:lnTo>
                  <a:lnTo>
                    <a:pt x="96887" y="184045"/>
                  </a:lnTo>
                  <a:lnTo>
                    <a:pt x="103761" y="212135"/>
                  </a:lnTo>
                  <a:lnTo>
                    <a:pt x="106150" y="239773"/>
                  </a:lnTo>
                  <a:lnTo>
                    <a:pt x="106957" y="272964"/>
                  </a:lnTo>
                  <a:lnTo>
                    <a:pt x="107117" y="306066"/>
                  </a:lnTo>
                  <a:lnTo>
                    <a:pt x="99560" y="328282"/>
                  </a:lnTo>
                  <a:lnTo>
                    <a:pt x="83513" y="361502"/>
                  </a:lnTo>
                  <a:lnTo>
                    <a:pt x="76540" y="369159"/>
                  </a:lnTo>
                  <a:lnTo>
                    <a:pt x="50006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0" name="SMARTInkShape-Group472"/>
          <p:cNvGrpSpPr/>
          <p:nvPr/>
        </p:nvGrpSpPr>
        <p:grpSpPr>
          <a:xfrm>
            <a:off x="678656" y="2621756"/>
            <a:ext cx="514351" cy="871170"/>
            <a:chOff x="678656" y="2621756"/>
            <a:chExt cx="514351" cy="871170"/>
          </a:xfrm>
        </p:grpSpPr>
        <p:sp>
          <p:nvSpPr>
            <p:cNvPr id="875" name="SMARTInkShape-2431"/>
            <p:cNvSpPr/>
            <p:nvPr>
              <p:custDataLst>
                <p:tags r:id="rId111"/>
              </p:custDataLst>
            </p:nvPr>
          </p:nvSpPr>
          <p:spPr>
            <a:xfrm>
              <a:off x="1028700" y="3179414"/>
              <a:ext cx="164307" cy="13843"/>
            </a:xfrm>
            <a:custGeom>
              <a:avLst/>
              <a:gdLst/>
              <a:ahLst/>
              <a:cxnLst/>
              <a:rect l="0" t="0" r="0" b="0"/>
              <a:pathLst>
                <a:path w="164307" h="13843">
                  <a:moveTo>
                    <a:pt x="0" y="13842"/>
                  </a:moveTo>
                  <a:lnTo>
                    <a:pt x="0" y="13842"/>
                  </a:lnTo>
                  <a:lnTo>
                    <a:pt x="6151" y="13842"/>
                  </a:lnTo>
                  <a:lnTo>
                    <a:pt x="10642" y="10050"/>
                  </a:lnTo>
                  <a:lnTo>
                    <a:pt x="16901" y="8188"/>
                  </a:lnTo>
                  <a:lnTo>
                    <a:pt x="51570" y="6786"/>
                  </a:lnTo>
                  <a:lnTo>
                    <a:pt x="79684" y="1806"/>
                  </a:lnTo>
                  <a:lnTo>
                    <a:pt x="112872" y="0"/>
                  </a:lnTo>
                  <a:lnTo>
                    <a:pt x="127159" y="546"/>
                  </a:lnTo>
                  <a:lnTo>
                    <a:pt x="164306" y="6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2432"/>
            <p:cNvSpPr/>
            <p:nvPr>
              <p:custDataLst>
                <p:tags r:id="rId112"/>
              </p:custDataLst>
            </p:nvPr>
          </p:nvSpPr>
          <p:spPr>
            <a:xfrm>
              <a:off x="935831" y="2750344"/>
              <a:ext cx="178595" cy="7145"/>
            </a:xfrm>
            <a:custGeom>
              <a:avLst/>
              <a:gdLst/>
              <a:ahLst/>
              <a:cxnLst/>
              <a:rect l="0" t="0" r="0" b="0"/>
              <a:pathLst>
                <a:path w="178595" h="7145">
                  <a:moveTo>
                    <a:pt x="0" y="7144"/>
                  </a:moveTo>
                  <a:lnTo>
                    <a:pt x="0" y="7144"/>
                  </a:lnTo>
                  <a:lnTo>
                    <a:pt x="24836" y="6350"/>
                  </a:lnTo>
                  <a:lnTo>
                    <a:pt x="51552" y="993"/>
                  </a:lnTo>
                  <a:lnTo>
                    <a:pt x="85929" y="131"/>
                  </a:lnTo>
                  <a:lnTo>
                    <a:pt x="121471" y="17"/>
                  </a:lnTo>
                  <a:lnTo>
                    <a:pt x="152141" y="3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2433"/>
            <p:cNvSpPr/>
            <p:nvPr>
              <p:custDataLst>
                <p:tags r:id="rId113"/>
              </p:custDataLst>
            </p:nvPr>
          </p:nvSpPr>
          <p:spPr>
            <a:xfrm>
              <a:off x="729656" y="3078956"/>
              <a:ext cx="219518" cy="413970"/>
            </a:xfrm>
            <a:custGeom>
              <a:avLst/>
              <a:gdLst/>
              <a:ahLst/>
              <a:cxnLst/>
              <a:rect l="0" t="0" r="0" b="0"/>
              <a:pathLst>
                <a:path w="219518" h="413970">
                  <a:moveTo>
                    <a:pt x="6150" y="0"/>
                  </a:moveTo>
                  <a:lnTo>
                    <a:pt x="6150" y="0"/>
                  </a:lnTo>
                  <a:lnTo>
                    <a:pt x="5357" y="25440"/>
                  </a:lnTo>
                  <a:lnTo>
                    <a:pt x="0" y="47840"/>
                  </a:lnTo>
                  <a:lnTo>
                    <a:pt x="5244" y="80011"/>
                  </a:lnTo>
                  <a:lnTo>
                    <a:pt x="9863" y="115419"/>
                  </a:lnTo>
                  <a:lnTo>
                    <a:pt x="16785" y="147318"/>
                  </a:lnTo>
                  <a:lnTo>
                    <a:pt x="23148" y="161830"/>
                  </a:lnTo>
                  <a:lnTo>
                    <a:pt x="29844" y="169291"/>
                  </a:lnTo>
                  <a:lnTo>
                    <a:pt x="46783" y="182279"/>
                  </a:lnTo>
                  <a:lnTo>
                    <a:pt x="60082" y="184713"/>
                  </a:lnTo>
                  <a:lnTo>
                    <a:pt x="88600" y="185603"/>
                  </a:lnTo>
                  <a:lnTo>
                    <a:pt x="107309" y="178113"/>
                  </a:lnTo>
                  <a:lnTo>
                    <a:pt x="139183" y="155941"/>
                  </a:lnTo>
                  <a:lnTo>
                    <a:pt x="153694" y="140397"/>
                  </a:lnTo>
                  <a:lnTo>
                    <a:pt x="169817" y="108947"/>
                  </a:lnTo>
                  <a:lnTo>
                    <a:pt x="181485" y="78670"/>
                  </a:lnTo>
                  <a:lnTo>
                    <a:pt x="184315" y="52713"/>
                  </a:lnTo>
                  <a:lnTo>
                    <a:pt x="182437" y="45124"/>
                  </a:lnTo>
                  <a:lnTo>
                    <a:pt x="179033" y="36389"/>
                  </a:lnTo>
                  <a:lnTo>
                    <a:pt x="178556" y="33785"/>
                  </a:lnTo>
                  <a:lnTo>
                    <a:pt x="177443" y="32048"/>
                  </a:lnTo>
                  <a:lnTo>
                    <a:pt x="175908" y="30891"/>
                  </a:lnTo>
                  <a:lnTo>
                    <a:pt x="172086" y="29604"/>
                  </a:lnTo>
                  <a:lnTo>
                    <a:pt x="167741" y="29033"/>
                  </a:lnTo>
                  <a:lnTo>
                    <a:pt x="163164" y="30895"/>
                  </a:lnTo>
                  <a:lnTo>
                    <a:pt x="160832" y="32503"/>
                  </a:lnTo>
                  <a:lnTo>
                    <a:pt x="159278" y="34369"/>
                  </a:lnTo>
                  <a:lnTo>
                    <a:pt x="157551" y="38559"/>
                  </a:lnTo>
                  <a:lnTo>
                    <a:pt x="156290" y="62371"/>
                  </a:lnTo>
                  <a:lnTo>
                    <a:pt x="161839" y="93557"/>
                  </a:lnTo>
                  <a:lnTo>
                    <a:pt x="166814" y="121580"/>
                  </a:lnTo>
                  <a:lnTo>
                    <a:pt x="176234" y="155749"/>
                  </a:lnTo>
                  <a:lnTo>
                    <a:pt x="187338" y="183643"/>
                  </a:lnTo>
                  <a:lnTo>
                    <a:pt x="196008" y="212016"/>
                  </a:lnTo>
                  <a:lnTo>
                    <a:pt x="203604" y="240532"/>
                  </a:lnTo>
                  <a:lnTo>
                    <a:pt x="210881" y="269089"/>
                  </a:lnTo>
                  <a:lnTo>
                    <a:pt x="217271" y="297659"/>
                  </a:lnTo>
                  <a:lnTo>
                    <a:pt x="219517" y="325439"/>
                  </a:lnTo>
                  <a:lnTo>
                    <a:pt x="218159" y="356561"/>
                  </a:lnTo>
                  <a:lnTo>
                    <a:pt x="210483" y="381846"/>
                  </a:lnTo>
                  <a:lnTo>
                    <a:pt x="199867" y="397214"/>
                  </a:lnTo>
                  <a:lnTo>
                    <a:pt x="186667" y="408030"/>
                  </a:lnTo>
                  <a:lnTo>
                    <a:pt x="165117" y="412469"/>
                  </a:lnTo>
                  <a:lnTo>
                    <a:pt x="135094" y="413969"/>
                  </a:lnTo>
                  <a:lnTo>
                    <a:pt x="106233" y="412148"/>
                  </a:lnTo>
                  <a:lnTo>
                    <a:pt x="71077" y="399858"/>
                  </a:lnTo>
                  <a:lnTo>
                    <a:pt x="34725" y="378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2434"/>
            <p:cNvSpPr/>
            <p:nvPr>
              <p:custDataLst>
                <p:tags r:id="rId114"/>
              </p:custDataLst>
            </p:nvPr>
          </p:nvSpPr>
          <p:spPr>
            <a:xfrm>
              <a:off x="678656" y="2621756"/>
              <a:ext cx="221458" cy="242889"/>
            </a:xfrm>
            <a:custGeom>
              <a:avLst/>
              <a:gdLst/>
              <a:ahLst/>
              <a:cxnLst/>
              <a:rect l="0" t="0" r="0" b="0"/>
              <a:pathLst>
                <a:path w="221458" h="242889">
                  <a:moveTo>
                    <a:pt x="0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2117" y="7771"/>
                  </a:lnTo>
                  <a:lnTo>
                    <a:pt x="27642" y="40911"/>
                  </a:lnTo>
                  <a:lnTo>
                    <a:pt x="39827" y="60410"/>
                  </a:lnTo>
                  <a:lnTo>
                    <a:pt x="55505" y="95389"/>
                  </a:lnTo>
                  <a:lnTo>
                    <a:pt x="81236" y="130250"/>
                  </a:lnTo>
                  <a:lnTo>
                    <a:pt x="114471" y="164390"/>
                  </a:lnTo>
                  <a:lnTo>
                    <a:pt x="149972" y="195061"/>
                  </a:lnTo>
                  <a:lnTo>
                    <a:pt x="181556" y="218911"/>
                  </a:lnTo>
                  <a:lnTo>
                    <a:pt x="216769" y="240274"/>
                  </a:lnTo>
                  <a:lnTo>
                    <a:pt x="221457" y="242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2435"/>
            <p:cNvSpPr/>
            <p:nvPr>
              <p:custDataLst>
                <p:tags r:id="rId115"/>
              </p:custDataLst>
            </p:nvPr>
          </p:nvSpPr>
          <p:spPr>
            <a:xfrm>
              <a:off x="685800" y="2621756"/>
              <a:ext cx="192882" cy="235745"/>
            </a:xfrm>
            <a:custGeom>
              <a:avLst/>
              <a:gdLst/>
              <a:ahLst/>
              <a:cxnLst/>
              <a:rect l="0" t="0" r="0" b="0"/>
              <a:pathLst>
                <a:path w="192882" h="235745">
                  <a:moveTo>
                    <a:pt x="192881" y="0"/>
                  </a:moveTo>
                  <a:lnTo>
                    <a:pt x="192881" y="0"/>
                  </a:lnTo>
                  <a:lnTo>
                    <a:pt x="192881" y="3793"/>
                  </a:lnTo>
                  <a:lnTo>
                    <a:pt x="190765" y="7771"/>
                  </a:lnTo>
                  <a:lnTo>
                    <a:pt x="165240" y="40911"/>
                  </a:lnTo>
                  <a:lnTo>
                    <a:pt x="133265" y="72272"/>
                  </a:lnTo>
                  <a:lnTo>
                    <a:pt x="104768" y="103052"/>
                  </a:lnTo>
                  <a:lnTo>
                    <a:pt x="76199" y="137439"/>
                  </a:lnTo>
                  <a:lnTo>
                    <a:pt x="47625" y="171538"/>
                  </a:lnTo>
                  <a:lnTo>
                    <a:pt x="19468" y="205691"/>
                  </a:lnTo>
                  <a:lnTo>
                    <a:pt x="9316" y="220948"/>
                  </a:lnTo>
                  <a:lnTo>
                    <a:pt x="8592" y="223499"/>
                  </a:lnTo>
                  <a:lnTo>
                    <a:pt x="7315" y="225199"/>
                  </a:lnTo>
                  <a:lnTo>
                    <a:pt x="2520" y="228386"/>
                  </a:lnTo>
                  <a:lnTo>
                    <a:pt x="0" y="235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9" name="SMARTInkShape-Group473"/>
          <p:cNvGrpSpPr/>
          <p:nvPr/>
        </p:nvGrpSpPr>
        <p:grpSpPr>
          <a:xfrm>
            <a:off x="1222092" y="2651324"/>
            <a:ext cx="1063748" cy="634792"/>
            <a:chOff x="1222092" y="2651324"/>
            <a:chExt cx="1063748" cy="634792"/>
          </a:xfrm>
        </p:grpSpPr>
        <p:sp>
          <p:nvSpPr>
            <p:cNvPr id="881" name="SMARTInkShape-2436"/>
            <p:cNvSpPr/>
            <p:nvPr>
              <p:custDataLst>
                <p:tags r:id="rId103"/>
              </p:custDataLst>
            </p:nvPr>
          </p:nvSpPr>
          <p:spPr>
            <a:xfrm>
              <a:off x="2114550" y="3128971"/>
              <a:ext cx="171290" cy="157054"/>
            </a:xfrm>
            <a:custGeom>
              <a:avLst/>
              <a:gdLst/>
              <a:ahLst/>
              <a:cxnLst/>
              <a:rect l="0" t="0" r="0" b="0"/>
              <a:pathLst>
                <a:path w="171290" h="157054">
                  <a:moveTo>
                    <a:pt x="135731" y="14279"/>
                  </a:moveTo>
                  <a:lnTo>
                    <a:pt x="135731" y="14279"/>
                  </a:lnTo>
                  <a:lnTo>
                    <a:pt x="135731" y="10487"/>
                  </a:lnTo>
                  <a:lnTo>
                    <a:pt x="134938" y="9370"/>
                  </a:lnTo>
                  <a:lnTo>
                    <a:pt x="133615" y="8625"/>
                  </a:lnTo>
                  <a:lnTo>
                    <a:pt x="109185" y="671"/>
                  </a:lnTo>
                  <a:lnTo>
                    <a:pt x="73712" y="18"/>
                  </a:lnTo>
                  <a:lnTo>
                    <a:pt x="63292" y="0"/>
                  </a:lnTo>
                  <a:lnTo>
                    <a:pt x="57763" y="2112"/>
                  </a:lnTo>
                  <a:lnTo>
                    <a:pt x="52660" y="4902"/>
                  </a:lnTo>
                  <a:lnTo>
                    <a:pt x="36725" y="10634"/>
                  </a:lnTo>
                  <a:lnTo>
                    <a:pt x="34802" y="12642"/>
                  </a:lnTo>
                  <a:lnTo>
                    <a:pt x="34314" y="14775"/>
                  </a:lnTo>
                  <a:lnTo>
                    <a:pt x="35441" y="23902"/>
                  </a:lnTo>
                  <a:lnTo>
                    <a:pt x="37915" y="26251"/>
                  </a:lnTo>
                  <a:lnTo>
                    <a:pt x="51186" y="34142"/>
                  </a:lnTo>
                  <a:lnTo>
                    <a:pt x="62438" y="45388"/>
                  </a:lnTo>
                  <a:lnTo>
                    <a:pt x="95567" y="67412"/>
                  </a:lnTo>
                  <a:lnTo>
                    <a:pt x="130265" y="90398"/>
                  </a:lnTo>
                  <a:lnTo>
                    <a:pt x="165249" y="122495"/>
                  </a:lnTo>
                  <a:lnTo>
                    <a:pt x="168694" y="130108"/>
                  </a:lnTo>
                  <a:lnTo>
                    <a:pt x="171289" y="148270"/>
                  </a:lnTo>
                  <a:lnTo>
                    <a:pt x="167610" y="153287"/>
                  </a:lnTo>
                  <a:lnTo>
                    <a:pt x="161541" y="155436"/>
                  </a:lnTo>
                  <a:lnTo>
                    <a:pt x="127015" y="157053"/>
                  </a:lnTo>
                  <a:lnTo>
                    <a:pt x="92662" y="151487"/>
                  </a:lnTo>
                  <a:lnTo>
                    <a:pt x="64253" y="146509"/>
                  </a:lnTo>
                  <a:lnTo>
                    <a:pt x="28570" y="132038"/>
                  </a:lnTo>
                  <a:lnTo>
                    <a:pt x="15873" y="129322"/>
                  </a:lnTo>
                  <a:lnTo>
                    <a:pt x="0" y="121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2437"/>
            <p:cNvSpPr/>
            <p:nvPr>
              <p:custDataLst>
                <p:tags r:id="rId104"/>
              </p:custDataLst>
            </p:nvPr>
          </p:nvSpPr>
          <p:spPr>
            <a:xfrm>
              <a:off x="1929260" y="3086199"/>
              <a:ext cx="135151" cy="178496"/>
            </a:xfrm>
            <a:custGeom>
              <a:avLst/>
              <a:gdLst/>
              <a:ahLst/>
              <a:cxnLst/>
              <a:rect l="0" t="0" r="0" b="0"/>
              <a:pathLst>
                <a:path w="135151" h="178496">
                  <a:moveTo>
                    <a:pt x="13840" y="85626"/>
                  </a:moveTo>
                  <a:lnTo>
                    <a:pt x="13840" y="85626"/>
                  </a:lnTo>
                  <a:lnTo>
                    <a:pt x="35331" y="85626"/>
                  </a:lnTo>
                  <a:lnTo>
                    <a:pt x="41383" y="83509"/>
                  </a:lnTo>
                  <a:lnTo>
                    <a:pt x="44108" y="81834"/>
                  </a:lnTo>
                  <a:lnTo>
                    <a:pt x="77725" y="72975"/>
                  </a:lnTo>
                  <a:lnTo>
                    <a:pt x="111688" y="54641"/>
                  </a:lnTo>
                  <a:lnTo>
                    <a:pt x="130122" y="40380"/>
                  </a:lnTo>
                  <a:lnTo>
                    <a:pt x="132990" y="33502"/>
                  </a:lnTo>
                  <a:lnTo>
                    <a:pt x="135150" y="12101"/>
                  </a:lnTo>
                  <a:lnTo>
                    <a:pt x="134400" y="10416"/>
                  </a:lnTo>
                  <a:lnTo>
                    <a:pt x="133107" y="9292"/>
                  </a:lnTo>
                  <a:lnTo>
                    <a:pt x="129554" y="7250"/>
                  </a:lnTo>
                  <a:lnTo>
                    <a:pt x="123091" y="2431"/>
                  </a:lnTo>
                  <a:lnTo>
                    <a:pt x="118488" y="1025"/>
                  </a:lnTo>
                  <a:lnTo>
                    <a:pt x="94373" y="0"/>
                  </a:lnTo>
                  <a:lnTo>
                    <a:pt x="87203" y="2062"/>
                  </a:lnTo>
                  <a:lnTo>
                    <a:pt x="54118" y="19829"/>
                  </a:lnTo>
                  <a:lnTo>
                    <a:pt x="40767" y="31823"/>
                  </a:lnTo>
                  <a:lnTo>
                    <a:pt x="12573" y="65202"/>
                  </a:lnTo>
                  <a:lnTo>
                    <a:pt x="4645" y="77105"/>
                  </a:lnTo>
                  <a:lnTo>
                    <a:pt x="1061" y="90686"/>
                  </a:lnTo>
                  <a:lnTo>
                    <a:pt x="0" y="104764"/>
                  </a:lnTo>
                  <a:lnTo>
                    <a:pt x="3477" y="118990"/>
                  </a:lnTo>
                  <a:lnTo>
                    <a:pt x="16357" y="147541"/>
                  </a:lnTo>
                  <a:lnTo>
                    <a:pt x="23161" y="154948"/>
                  </a:lnTo>
                  <a:lnTo>
                    <a:pt x="38033" y="163581"/>
                  </a:lnTo>
                  <a:lnTo>
                    <a:pt x="72722" y="176323"/>
                  </a:lnTo>
                  <a:lnTo>
                    <a:pt x="106709" y="1784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2438"/>
            <p:cNvSpPr/>
            <p:nvPr>
              <p:custDataLst>
                <p:tags r:id="rId105"/>
              </p:custDataLst>
            </p:nvPr>
          </p:nvSpPr>
          <p:spPr>
            <a:xfrm>
              <a:off x="1721644" y="3114977"/>
              <a:ext cx="171318" cy="171139"/>
            </a:xfrm>
            <a:custGeom>
              <a:avLst/>
              <a:gdLst/>
              <a:ahLst/>
              <a:cxnLst/>
              <a:rect l="0" t="0" r="0" b="0"/>
              <a:pathLst>
                <a:path w="171318" h="171139">
                  <a:moveTo>
                    <a:pt x="142875" y="13986"/>
                  </a:moveTo>
                  <a:lnTo>
                    <a:pt x="142875" y="13986"/>
                  </a:lnTo>
                  <a:lnTo>
                    <a:pt x="136025" y="7136"/>
                  </a:lnTo>
                  <a:lnTo>
                    <a:pt x="135818" y="3137"/>
                  </a:lnTo>
                  <a:lnTo>
                    <a:pt x="134995" y="1990"/>
                  </a:lnTo>
                  <a:lnTo>
                    <a:pt x="133653" y="1226"/>
                  </a:lnTo>
                  <a:lnTo>
                    <a:pt x="125796" y="0"/>
                  </a:lnTo>
                  <a:lnTo>
                    <a:pt x="97328" y="510"/>
                  </a:lnTo>
                  <a:lnTo>
                    <a:pt x="74733" y="6975"/>
                  </a:lnTo>
                  <a:lnTo>
                    <a:pt x="66152" y="11555"/>
                  </a:lnTo>
                  <a:lnTo>
                    <a:pt x="54702" y="14059"/>
                  </a:lnTo>
                  <a:lnTo>
                    <a:pt x="45929" y="19475"/>
                  </a:lnTo>
                  <a:lnTo>
                    <a:pt x="32371" y="31676"/>
                  </a:lnTo>
                  <a:lnTo>
                    <a:pt x="31899" y="33716"/>
                  </a:lnTo>
                  <a:lnTo>
                    <a:pt x="32379" y="35871"/>
                  </a:lnTo>
                  <a:lnTo>
                    <a:pt x="34234" y="40381"/>
                  </a:lnTo>
                  <a:lnTo>
                    <a:pt x="36072" y="47383"/>
                  </a:lnTo>
                  <a:lnTo>
                    <a:pt x="39315" y="52112"/>
                  </a:lnTo>
                  <a:lnTo>
                    <a:pt x="62437" y="66375"/>
                  </a:lnTo>
                  <a:lnTo>
                    <a:pt x="95281" y="83836"/>
                  </a:lnTo>
                  <a:lnTo>
                    <a:pt x="116422" y="98221"/>
                  </a:lnTo>
                  <a:lnTo>
                    <a:pt x="127943" y="104605"/>
                  </a:lnTo>
                  <a:lnTo>
                    <a:pt x="161122" y="132835"/>
                  </a:lnTo>
                  <a:lnTo>
                    <a:pt x="168037" y="140129"/>
                  </a:lnTo>
                  <a:lnTo>
                    <a:pt x="171000" y="148297"/>
                  </a:lnTo>
                  <a:lnTo>
                    <a:pt x="171317" y="153088"/>
                  </a:lnTo>
                  <a:lnTo>
                    <a:pt x="169274" y="157301"/>
                  </a:lnTo>
                  <a:lnTo>
                    <a:pt x="167618" y="159536"/>
                  </a:lnTo>
                  <a:lnTo>
                    <a:pt x="157703" y="166473"/>
                  </a:lnTo>
                  <a:lnTo>
                    <a:pt x="144710" y="169763"/>
                  </a:lnTo>
                  <a:lnTo>
                    <a:pt x="112841" y="171026"/>
                  </a:lnTo>
                  <a:lnTo>
                    <a:pt x="77460" y="171138"/>
                  </a:lnTo>
                  <a:lnTo>
                    <a:pt x="41771" y="164996"/>
                  </a:lnTo>
                  <a:lnTo>
                    <a:pt x="24684" y="163407"/>
                  </a:lnTo>
                  <a:lnTo>
                    <a:pt x="0" y="156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2439"/>
            <p:cNvSpPr/>
            <p:nvPr>
              <p:custDataLst>
                <p:tags r:id="rId106"/>
              </p:custDataLst>
            </p:nvPr>
          </p:nvSpPr>
          <p:spPr>
            <a:xfrm>
              <a:off x="1514803" y="3121819"/>
              <a:ext cx="185411" cy="157163"/>
            </a:xfrm>
            <a:custGeom>
              <a:avLst/>
              <a:gdLst/>
              <a:ahLst/>
              <a:cxnLst/>
              <a:rect l="0" t="0" r="0" b="0"/>
              <a:pathLst>
                <a:path w="185411" h="157163">
                  <a:moveTo>
                    <a:pt x="35391" y="0"/>
                  </a:moveTo>
                  <a:lnTo>
                    <a:pt x="35391" y="0"/>
                  </a:lnTo>
                  <a:lnTo>
                    <a:pt x="29240" y="6151"/>
                  </a:lnTo>
                  <a:lnTo>
                    <a:pt x="27649" y="12651"/>
                  </a:lnTo>
                  <a:lnTo>
                    <a:pt x="23396" y="20064"/>
                  </a:lnTo>
                  <a:lnTo>
                    <a:pt x="13467" y="50205"/>
                  </a:lnTo>
                  <a:lnTo>
                    <a:pt x="9772" y="60413"/>
                  </a:lnTo>
                  <a:lnTo>
                    <a:pt x="2166" y="94596"/>
                  </a:lnTo>
                  <a:lnTo>
                    <a:pt x="0" y="118976"/>
                  </a:lnTo>
                  <a:lnTo>
                    <a:pt x="1935" y="126432"/>
                  </a:lnTo>
                  <a:lnTo>
                    <a:pt x="9644" y="137687"/>
                  </a:lnTo>
                  <a:lnTo>
                    <a:pt x="14158" y="140569"/>
                  </a:lnTo>
                  <a:lnTo>
                    <a:pt x="18810" y="142644"/>
                  </a:lnTo>
                  <a:lnTo>
                    <a:pt x="25892" y="147481"/>
                  </a:lnTo>
                  <a:lnTo>
                    <a:pt x="30640" y="148891"/>
                  </a:lnTo>
                  <a:lnTo>
                    <a:pt x="54860" y="149920"/>
                  </a:lnTo>
                  <a:lnTo>
                    <a:pt x="58689" y="148365"/>
                  </a:lnTo>
                  <a:lnTo>
                    <a:pt x="94332" y="118233"/>
                  </a:lnTo>
                  <a:lnTo>
                    <a:pt x="111330" y="89621"/>
                  </a:lnTo>
                  <a:lnTo>
                    <a:pt x="118948" y="65769"/>
                  </a:lnTo>
                  <a:lnTo>
                    <a:pt x="122590" y="50443"/>
                  </a:lnTo>
                  <a:lnTo>
                    <a:pt x="124480" y="45535"/>
                  </a:lnTo>
                  <a:lnTo>
                    <a:pt x="124463" y="35848"/>
                  </a:lnTo>
                  <a:lnTo>
                    <a:pt x="121133" y="8298"/>
                  </a:lnTo>
                  <a:lnTo>
                    <a:pt x="121910" y="38605"/>
                  </a:lnTo>
                  <a:lnTo>
                    <a:pt x="127598" y="66719"/>
                  </a:lnTo>
                  <a:lnTo>
                    <a:pt x="128857" y="80975"/>
                  </a:lnTo>
                  <a:lnTo>
                    <a:pt x="142721" y="114301"/>
                  </a:lnTo>
                  <a:lnTo>
                    <a:pt x="159226" y="141486"/>
                  </a:lnTo>
                  <a:lnTo>
                    <a:pt x="168216" y="148343"/>
                  </a:lnTo>
                  <a:lnTo>
                    <a:pt x="185410" y="157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2440"/>
            <p:cNvSpPr/>
            <p:nvPr>
              <p:custDataLst>
                <p:tags r:id="rId107"/>
              </p:custDataLst>
            </p:nvPr>
          </p:nvSpPr>
          <p:spPr>
            <a:xfrm>
              <a:off x="1764506" y="2657475"/>
              <a:ext cx="155947" cy="135732"/>
            </a:xfrm>
            <a:custGeom>
              <a:avLst/>
              <a:gdLst/>
              <a:ahLst/>
              <a:cxnLst/>
              <a:rect l="0" t="0" r="0" b="0"/>
              <a:pathLst>
                <a:path w="155947" h="135732">
                  <a:moveTo>
                    <a:pt x="121444" y="0"/>
                  </a:moveTo>
                  <a:lnTo>
                    <a:pt x="121444" y="0"/>
                  </a:lnTo>
                  <a:lnTo>
                    <a:pt x="96470" y="794"/>
                  </a:lnTo>
                  <a:lnTo>
                    <a:pt x="68955" y="6482"/>
                  </a:lnTo>
                  <a:lnTo>
                    <a:pt x="54739" y="7741"/>
                  </a:lnTo>
                  <a:lnTo>
                    <a:pt x="23546" y="15951"/>
                  </a:lnTo>
                  <a:lnTo>
                    <a:pt x="17609" y="18996"/>
                  </a:lnTo>
                  <a:lnTo>
                    <a:pt x="9804" y="21503"/>
                  </a:lnTo>
                  <a:lnTo>
                    <a:pt x="1448" y="27487"/>
                  </a:lnTo>
                  <a:lnTo>
                    <a:pt x="1759" y="28643"/>
                  </a:lnTo>
                  <a:lnTo>
                    <a:pt x="4222" y="32045"/>
                  </a:lnTo>
                  <a:lnTo>
                    <a:pt x="7962" y="34086"/>
                  </a:lnTo>
                  <a:lnTo>
                    <a:pt x="10070" y="34630"/>
                  </a:lnTo>
                  <a:lnTo>
                    <a:pt x="21503" y="41230"/>
                  </a:lnTo>
                  <a:lnTo>
                    <a:pt x="54198" y="52710"/>
                  </a:lnTo>
                  <a:lnTo>
                    <a:pt x="88867" y="69075"/>
                  </a:lnTo>
                  <a:lnTo>
                    <a:pt x="122367" y="83345"/>
                  </a:lnTo>
                  <a:lnTo>
                    <a:pt x="144273" y="97632"/>
                  </a:lnTo>
                  <a:lnTo>
                    <a:pt x="154424" y="111919"/>
                  </a:lnTo>
                  <a:lnTo>
                    <a:pt x="155946" y="116681"/>
                  </a:lnTo>
                  <a:lnTo>
                    <a:pt x="155557" y="119063"/>
                  </a:lnTo>
                  <a:lnTo>
                    <a:pt x="153010" y="123825"/>
                  </a:lnTo>
                  <a:lnTo>
                    <a:pt x="151219" y="125413"/>
                  </a:lnTo>
                  <a:lnTo>
                    <a:pt x="147113" y="127176"/>
                  </a:lnTo>
                  <a:lnTo>
                    <a:pt x="114094" y="134187"/>
                  </a:lnTo>
                  <a:lnTo>
                    <a:pt x="80053" y="135596"/>
                  </a:lnTo>
                  <a:lnTo>
                    <a:pt x="44481" y="135719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441"/>
            <p:cNvSpPr/>
            <p:nvPr>
              <p:custDataLst>
                <p:tags r:id="rId108"/>
              </p:custDataLst>
            </p:nvPr>
          </p:nvSpPr>
          <p:spPr>
            <a:xfrm>
              <a:off x="1624717" y="2657475"/>
              <a:ext cx="82640" cy="132424"/>
            </a:xfrm>
            <a:custGeom>
              <a:avLst/>
              <a:gdLst/>
              <a:ahLst/>
              <a:cxnLst/>
              <a:rect l="0" t="0" r="0" b="0"/>
              <a:pathLst>
                <a:path w="82640" h="132424">
                  <a:moveTo>
                    <a:pt x="11202" y="21431"/>
                  </a:moveTo>
                  <a:lnTo>
                    <a:pt x="11202" y="21431"/>
                  </a:lnTo>
                  <a:lnTo>
                    <a:pt x="7409" y="21431"/>
                  </a:lnTo>
                  <a:lnTo>
                    <a:pt x="7086" y="22225"/>
                  </a:lnTo>
                  <a:lnTo>
                    <a:pt x="10154" y="29202"/>
                  </a:lnTo>
                  <a:lnTo>
                    <a:pt x="11174" y="62379"/>
                  </a:lnTo>
                  <a:lnTo>
                    <a:pt x="11201" y="98032"/>
                  </a:lnTo>
                  <a:lnTo>
                    <a:pt x="11202" y="109146"/>
                  </a:lnTo>
                  <a:lnTo>
                    <a:pt x="9085" y="114126"/>
                  </a:lnTo>
                  <a:lnTo>
                    <a:pt x="6292" y="118985"/>
                  </a:lnTo>
                  <a:lnTo>
                    <a:pt x="4352" y="127166"/>
                  </a:lnTo>
                  <a:lnTo>
                    <a:pt x="0" y="132423"/>
                  </a:lnTo>
                  <a:lnTo>
                    <a:pt x="3367" y="129249"/>
                  </a:lnTo>
                  <a:lnTo>
                    <a:pt x="4055" y="96669"/>
                  </a:lnTo>
                  <a:lnTo>
                    <a:pt x="4851" y="68972"/>
                  </a:lnTo>
                  <a:lnTo>
                    <a:pt x="15915" y="33467"/>
                  </a:lnTo>
                  <a:lnTo>
                    <a:pt x="18419" y="24556"/>
                  </a:lnTo>
                  <a:lnTo>
                    <a:pt x="21818" y="19381"/>
                  </a:lnTo>
                  <a:lnTo>
                    <a:pt x="25974" y="16551"/>
                  </a:lnTo>
                  <a:lnTo>
                    <a:pt x="30467" y="14500"/>
                  </a:lnTo>
                  <a:lnTo>
                    <a:pt x="35110" y="10942"/>
                  </a:lnTo>
                  <a:lnTo>
                    <a:pt x="41936" y="8832"/>
                  </a:lnTo>
                  <a:lnTo>
                    <a:pt x="45979" y="8269"/>
                  </a:lnTo>
                  <a:lnTo>
                    <a:pt x="48674" y="7100"/>
                  </a:lnTo>
                  <a:lnTo>
                    <a:pt x="50471" y="5527"/>
                  </a:lnTo>
                  <a:lnTo>
                    <a:pt x="51669" y="3685"/>
                  </a:lnTo>
                  <a:lnTo>
                    <a:pt x="57233" y="1638"/>
                  </a:lnTo>
                  <a:lnTo>
                    <a:pt x="826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2442"/>
            <p:cNvSpPr/>
            <p:nvPr>
              <p:custDataLst>
                <p:tags r:id="rId109"/>
              </p:custDataLst>
            </p:nvPr>
          </p:nvSpPr>
          <p:spPr>
            <a:xfrm>
              <a:off x="1407740" y="2686060"/>
              <a:ext cx="206749" cy="121435"/>
            </a:xfrm>
            <a:custGeom>
              <a:avLst/>
              <a:gdLst/>
              <a:ahLst/>
              <a:cxnLst/>
              <a:rect l="0" t="0" r="0" b="0"/>
              <a:pathLst>
                <a:path w="206749" h="121435">
                  <a:moveTo>
                    <a:pt x="113879" y="14278"/>
                  </a:moveTo>
                  <a:lnTo>
                    <a:pt x="113879" y="14278"/>
                  </a:lnTo>
                  <a:lnTo>
                    <a:pt x="113879" y="10485"/>
                  </a:lnTo>
                  <a:lnTo>
                    <a:pt x="111762" y="6507"/>
                  </a:lnTo>
                  <a:lnTo>
                    <a:pt x="107728" y="1277"/>
                  </a:lnTo>
                  <a:lnTo>
                    <a:pt x="105060" y="562"/>
                  </a:lnTo>
                  <a:lnTo>
                    <a:pt x="79101" y="0"/>
                  </a:lnTo>
                  <a:lnTo>
                    <a:pt x="72493" y="2111"/>
                  </a:lnTo>
                  <a:lnTo>
                    <a:pt x="37286" y="23839"/>
                  </a:lnTo>
                  <a:lnTo>
                    <a:pt x="27067" y="30957"/>
                  </a:lnTo>
                  <a:lnTo>
                    <a:pt x="14037" y="50625"/>
                  </a:lnTo>
                  <a:lnTo>
                    <a:pt x="2776" y="68982"/>
                  </a:lnTo>
                  <a:lnTo>
                    <a:pt x="0" y="86990"/>
                  </a:lnTo>
                  <a:lnTo>
                    <a:pt x="1882" y="92367"/>
                  </a:lnTo>
                  <a:lnTo>
                    <a:pt x="3496" y="94912"/>
                  </a:lnTo>
                  <a:lnTo>
                    <a:pt x="5365" y="96609"/>
                  </a:lnTo>
                  <a:lnTo>
                    <a:pt x="21070" y="105458"/>
                  </a:lnTo>
                  <a:lnTo>
                    <a:pt x="47625" y="107047"/>
                  </a:lnTo>
                  <a:lnTo>
                    <a:pt x="76726" y="99362"/>
                  </a:lnTo>
                  <a:lnTo>
                    <a:pt x="89906" y="92669"/>
                  </a:lnTo>
                  <a:lnTo>
                    <a:pt x="118911" y="70028"/>
                  </a:lnTo>
                  <a:lnTo>
                    <a:pt x="121996" y="66526"/>
                  </a:lnTo>
                  <a:lnTo>
                    <a:pt x="132534" y="45159"/>
                  </a:lnTo>
                  <a:lnTo>
                    <a:pt x="135238" y="10392"/>
                  </a:lnTo>
                  <a:lnTo>
                    <a:pt x="135278" y="5142"/>
                  </a:lnTo>
                  <a:lnTo>
                    <a:pt x="134495" y="3425"/>
                  </a:lnTo>
                  <a:lnTo>
                    <a:pt x="133179" y="2280"/>
                  </a:lnTo>
                  <a:lnTo>
                    <a:pt x="128460" y="124"/>
                  </a:lnTo>
                  <a:lnTo>
                    <a:pt x="124461" y="30"/>
                  </a:lnTo>
                  <a:lnTo>
                    <a:pt x="123315" y="810"/>
                  </a:lnTo>
                  <a:lnTo>
                    <a:pt x="122551" y="2124"/>
                  </a:lnTo>
                  <a:lnTo>
                    <a:pt x="121475" y="7766"/>
                  </a:lnTo>
                  <a:lnTo>
                    <a:pt x="120430" y="12971"/>
                  </a:lnTo>
                  <a:lnTo>
                    <a:pt x="117320" y="20576"/>
                  </a:lnTo>
                  <a:lnTo>
                    <a:pt x="116966" y="24033"/>
                  </a:lnTo>
                  <a:lnTo>
                    <a:pt x="118691" y="29990"/>
                  </a:lnTo>
                  <a:lnTo>
                    <a:pt x="125471" y="45986"/>
                  </a:lnTo>
                  <a:lnTo>
                    <a:pt x="128955" y="59744"/>
                  </a:lnTo>
                  <a:lnTo>
                    <a:pt x="157928" y="93838"/>
                  </a:lnTo>
                  <a:lnTo>
                    <a:pt x="172988" y="106962"/>
                  </a:lnTo>
                  <a:lnTo>
                    <a:pt x="192005" y="119301"/>
                  </a:lnTo>
                  <a:lnTo>
                    <a:pt x="206748" y="121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2443"/>
            <p:cNvSpPr/>
            <p:nvPr>
              <p:custDataLst>
                <p:tags r:id="rId110"/>
              </p:custDataLst>
            </p:nvPr>
          </p:nvSpPr>
          <p:spPr>
            <a:xfrm>
              <a:off x="1222092" y="2651324"/>
              <a:ext cx="170940" cy="149027"/>
            </a:xfrm>
            <a:custGeom>
              <a:avLst/>
              <a:gdLst/>
              <a:ahLst/>
              <a:cxnLst/>
              <a:rect l="0" t="0" r="0" b="0"/>
              <a:pathLst>
                <a:path w="170940" h="149027">
                  <a:moveTo>
                    <a:pt x="142364" y="6151"/>
                  </a:moveTo>
                  <a:lnTo>
                    <a:pt x="142364" y="6151"/>
                  </a:lnTo>
                  <a:lnTo>
                    <a:pt x="136214" y="6151"/>
                  </a:lnTo>
                  <a:lnTo>
                    <a:pt x="119214" y="0"/>
                  </a:lnTo>
                  <a:lnTo>
                    <a:pt x="85054" y="7865"/>
                  </a:lnTo>
                  <a:lnTo>
                    <a:pt x="54509" y="20589"/>
                  </a:lnTo>
                  <a:lnTo>
                    <a:pt x="38810" y="27627"/>
                  </a:lnTo>
                  <a:lnTo>
                    <a:pt x="32046" y="33158"/>
                  </a:lnTo>
                  <a:lnTo>
                    <a:pt x="19120" y="47528"/>
                  </a:lnTo>
                  <a:lnTo>
                    <a:pt x="11389" y="53909"/>
                  </a:lnTo>
                  <a:lnTo>
                    <a:pt x="3368" y="65634"/>
                  </a:lnTo>
                  <a:lnTo>
                    <a:pt x="638" y="75281"/>
                  </a:lnTo>
                  <a:lnTo>
                    <a:pt x="0" y="83442"/>
                  </a:lnTo>
                  <a:lnTo>
                    <a:pt x="1417" y="87047"/>
                  </a:lnTo>
                  <a:lnTo>
                    <a:pt x="22802" y="111674"/>
                  </a:lnTo>
                  <a:lnTo>
                    <a:pt x="54368" y="129880"/>
                  </a:lnTo>
                  <a:lnTo>
                    <a:pt x="86635" y="144255"/>
                  </a:lnTo>
                  <a:lnTo>
                    <a:pt x="121120" y="148398"/>
                  </a:lnTo>
                  <a:lnTo>
                    <a:pt x="155089" y="148943"/>
                  </a:lnTo>
                  <a:lnTo>
                    <a:pt x="170939" y="149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2" name="SMARTInkShape-Group474"/>
          <p:cNvGrpSpPr/>
          <p:nvPr/>
        </p:nvGrpSpPr>
        <p:grpSpPr>
          <a:xfrm>
            <a:off x="1307306" y="2986088"/>
            <a:ext cx="192456" cy="300038"/>
            <a:chOff x="1307306" y="2986088"/>
            <a:chExt cx="192456" cy="300038"/>
          </a:xfrm>
        </p:grpSpPr>
        <p:sp>
          <p:nvSpPr>
            <p:cNvPr id="890" name="SMARTInkShape-2444"/>
            <p:cNvSpPr/>
            <p:nvPr>
              <p:custDataLst>
                <p:tags r:id="rId101"/>
              </p:custDataLst>
            </p:nvPr>
          </p:nvSpPr>
          <p:spPr>
            <a:xfrm>
              <a:off x="1307306" y="3108640"/>
              <a:ext cx="192456" cy="155025"/>
            </a:xfrm>
            <a:custGeom>
              <a:avLst/>
              <a:gdLst/>
              <a:ahLst/>
              <a:cxnLst/>
              <a:rect l="0" t="0" r="0" b="0"/>
              <a:pathLst>
                <a:path w="192456" h="155025">
                  <a:moveTo>
                    <a:pt x="14288" y="34610"/>
                  </a:moveTo>
                  <a:lnTo>
                    <a:pt x="14288" y="34610"/>
                  </a:lnTo>
                  <a:lnTo>
                    <a:pt x="14288" y="21610"/>
                  </a:lnTo>
                  <a:lnTo>
                    <a:pt x="18080" y="16912"/>
                  </a:lnTo>
                  <a:lnTo>
                    <a:pt x="28023" y="10492"/>
                  </a:lnTo>
                  <a:lnTo>
                    <a:pt x="58722" y="2634"/>
                  </a:lnTo>
                  <a:lnTo>
                    <a:pt x="75255" y="0"/>
                  </a:lnTo>
                  <a:lnTo>
                    <a:pt x="110276" y="6232"/>
                  </a:lnTo>
                  <a:lnTo>
                    <a:pt x="139494" y="15900"/>
                  </a:lnTo>
                  <a:lnTo>
                    <a:pt x="147458" y="22590"/>
                  </a:lnTo>
                  <a:lnTo>
                    <a:pt x="175451" y="57717"/>
                  </a:lnTo>
                  <a:lnTo>
                    <a:pt x="188019" y="76096"/>
                  </a:lnTo>
                  <a:lnTo>
                    <a:pt x="191441" y="89676"/>
                  </a:lnTo>
                  <a:lnTo>
                    <a:pt x="192455" y="103754"/>
                  </a:lnTo>
                  <a:lnTo>
                    <a:pt x="190575" y="111114"/>
                  </a:lnTo>
                  <a:lnTo>
                    <a:pt x="188963" y="114188"/>
                  </a:lnTo>
                  <a:lnTo>
                    <a:pt x="182938" y="119720"/>
                  </a:lnTo>
                  <a:lnTo>
                    <a:pt x="154800" y="134568"/>
                  </a:lnTo>
                  <a:lnTo>
                    <a:pt x="119747" y="146789"/>
                  </a:lnTo>
                  <a:lnTo>
                    <a:pt x="84087" y="150841"/>
                  </a:lnTo>
                  <a:lnTo>
                    <a:pt x="60619" y="155024"/>
                  </a:lnTo>
                  <a:lnTo>
                    <a:pt x="27051" y="149512"/>
                  </a:lnTo>
                  <a:lnTo>
                    <a:pt x="20490" y="149177"/>
                  </a:lnTo>
                  <a:lnTo>
                    <a:pt x="14927" y="146912"/>
                  </a:lnTo>
                  <a:lnTo>
                    <a:pt x="9810" y="144053"/>
                  </a:lnTo>
                  <a:lnTo>
                    <a:pt x="0" y="141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2445"/>
            <p:cNvSpPr/>
            <p:nvPr>
              <p:custDataLst>
                <p:tags r:id="rId102"/>
              </p:custDataLst>
            </p:nvPr>
          </p:nvSpPr>
          <p:spPr>
            <a:xfrm>
              <a:off x="1307393" y="2986088"/>
              <a:ext cx="49921" cy="300038"/>
            </a:xfrm>
            <a:custGeom>
              <a:avLst/>
              <a:gdLst/>
              <a:ahLst/>
              <a:cxnLst/>
              <a:rect l="0" t="0" r="0" b="0"/>
              <a:pathLst>
                <a:path w="49921" h="300038">
                  <a:moveTo>
                    <a:pt x="7057" y="0"/>
                  </a:moveTo>
                  <a:lnTo>
                    <a:pt x="7057" y="0"/>
                  </a:lnTo>
                  <a:lnTo>
                    <a:pt x="3265" y="3792"/>
                  </a:lnTo>
                  <a:lnTo>
                    <a:pt x="1403" y="7770"/>
                  </a:lnTo>
                  <a:lnTo>
                    <a:pt x="0" y="27641"/>
                  </a:lnTo>
                  <a:lnTo>
                    <a:pt x="6400" y="60409"/>
                  </a:lnTo>
                  <a:lnTo>
                    <a:pt x="10763" y="93298"/>
                  </a:lnTo>
                  <a:lnTo>
                    <a:pt x="13748" y="128644"/>
                  </a:lnTo>
                  <a:lnTo>
                    <a:pt x="19051" y="164313"/>
                  </a:lnTo>
                  <a:lnTo>
                    <a:pt x="22252" y="185739"/>
                  </a:lnTo>
                  <a:lnTo>
                    <a:pt x="32519" y="214312"/>
                  </a:lnTo>
                  <a:lnTo>
                    <a:pt x="40132" y="249237"/>
                  </a:lnTo>
                  <a:lnTo>
                    <a:pt x="42786" y="264965"/>
                  </a:lnTo>
                  <a:lnTo>
                    <a:pt x="48275" y="279910"/>
                  </a:lnTo>
                  <a:lnTo>
                    <a:pt x="49920" y="300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3" name="SMARTInkShape-2446"/>
          <p:cNvSpPr/>
          <p:nvPr>
            <p:custDataLst>
              <p:tags r:id="rId1"/>
            </p:custDataLst>
          </p:nvPr>
        </p:nvSpPr>
        <p:spPr>
          <a:xfrm>
            <a:off x="3307556" y="1507331"/>
            <a:ext cx="1964533" cy="25548"/>
          </a:xfrm>
          <a:custGeom>
            <a:avLst/>
            <a:gdLst/>
            <a:ahLst/>
            <a:cxnLst/>
            <a:rect l="0" t="0" r="0" b="0"/>
            <a:pathLst>
              <a:path w="1964533" h="25548">
                <a:moveTo>
                  <a:pt x="0" y="0"/>
                </a:moveTo>
                <a:lnTo>
                  <a:pt x="0" y="0"/>
                </a:lnTo>
                <a:lnTo>
                  <a:pt x="33553" y="0"/>
                </a:lnTo>
                <a:lnTo>
                  <a:pt x="45273" y="0"/>
                </a:lnTo>
                <a:lnTo>
                  <a:pt x="50019" y="2117"/>
                </a:lnTo>
                <a:lnTo>
                  <a:pt x="54775" y="4910"/>
                </a:lnTo>
                <a:lnTo>
                  <a:pt x="62708" y="6482"/>
                </a:lnTo>
                <a:lnTo>
                  <a:pt x="97573" y="7139"/>
                </a:lnTo>
                <a:lnTo>
                  <a:pt x="130674" y="7144"/>
                </a:lnTo>
                <a:lnTo>
                  <a:pt x="145345" y="7938"/>
                </a:lnTo>
                <a:lnTo>
                  <a:pt x="158827" y="12798"/>
                </a:lnTo>
                <a:lnTo>
                  <a:pt x="193366" y="14249"/>
                </a:lnTo>
                <a:lnTo>
                  <a:pt x="229054" y="14287"/>
                </a:lnTo>
                <a:lnTo>
                  <a:pt x="261964" y="14288"/>
                </a:lnTo>
                <a:lnTo>
                  <a:pt x="295277" y="14288"/>
                </a:lnTo>
                <a:lnTo>
                  <a:pt x="328613" y="14288"/>
                </a:lnTo>
                <a:lnTo>
                  <a:pt x="362842" y="14288"/>
                </a:lnTo>
                <a:lnTo>
                  <a:pt x="373195" y="15082"/>
                </a:lnTo>
                <a:lnTo>
                  <a:pt x="403167" y="20770"/>
                </a:lnTo>
                <a:lnTo>
                  <a:pt x="436179" y="21344"/>
                </a:lnTo>
                <a:lnTo>
                  <a:pt x="468724" y="21424"/>
                </a:lnTo>
                <a:lnTo>
                  <a:pt x="500639" y="21431"/>
                </a:lnTo>
                <a:lnTo>
                  <a:pt x="535064" y="21431"/>
                </a:lnTo>
                <a:lnTo>
                  <a:pt x="565360" y="21432"/>
                </a:lnTo>
                <a:lnTo>
                  <a:pt x="596670" y="21432"/>
                </a:lnTo>
                <a:lnTo>
                  <a:pt x="630436" y="21432"/>
                </a:lnTo>
                <a:lnTo>
                  <a:pt x="664604" y="21432"/>
                </a:lnTo>
                <a:lnTo>
                  <a:pt x="700119" y="21432"/>
                </a:lnTo>
                <a:lnTo>
                  <a:pt x="735810" y="21432"/>
                </a:lnTo>
                <a:lnTo>
                  <a:pt x="766499" y="21432"/>
                </a:lnTo>
                <a:lnTo>
                  <a:pt x="799107" y="21432"/>
                </a:lnTo>
                <a:lnTo>
                  <a:pt x="828479" y="21432"/>
                </a:lnTo>
                <a:lnTo>
                  <a:pt x="859328" y="21432"/>
                </a:lnTo>
                <a:lnTo>
                  <a:pt x="891968" y="21432"/>
                </a:lnTo>
                <a:lnTo>
                  <a:pt x="926256" y="25547"/>
                </a:lnTo>
                <a:lnTo>
                  <a:pt x="956783" y="22480"/>
                </a:lnTo>
                <a:lnTo>
                  <a:pt x="989535" y="21639"/>
                </a:lnTo>
                <a:lnTo>
                  <a:pt x="1017184" y="21493"/>
                </a:lnTo>
                <a:lnTo>
                  <a:pt x="1045484" y="21450"/>
                </a:lnTo>
                <a:lnTo>
                  <a:pt x="1078582" y="21435"/>
                </a:lnTo>
                <a:lnTo>
                  <a:pt x="1105569" y="21432"/>
                </a:lnTo>
                <a:lnTo>
                  <a:pt x="1133674" y="20638"/>
                </a:lnTo>
                <a:lnTo>
                  <a:pt x="1162109" y="16522"/>
                </a:lnTo>
                <a:lnTo>
                  <a:pt x="1190643" y="14950"/>
                </a:lnTo>
                <a:lnTo>
                  <a:pt x="1219206" y="14484"/>
                </a:lnTo>
                <a:lnTo>
                  <a:pt x="1247777" y="14346"/>
                </a:lnTo>
                <a:lnTo>
                  <a:pt x="1276351" y="14305"/>
                </a:lnTo>
                <a:lnTo>
                  <a:pt x="1305719" y="14293"/>
                </a:lnTo>
                <a:lnTo>
                  <a:pt x="1338410" y="14289"/>
                </a:lnTo>
                <a:lnTo>
                  <a:pt x="1368557" y="13494"/>
                </a:lnTo>
                <a:lnTo>
                  <a:pt x="1398392" y="9378"/>
                </a:lnTo>
                <a:lnTo>
                  <a:pt x="1432014" y="7806"/>
                </a:lnTo>
                <a:lnTo>
                  <a:pt x="1466318" y="7340"/>
                </a:lnTo>
                <a:lnTo>
                  <a:pt x="1497737" y="7202"/>
                </a:lnTo>
                <a:lnTo>
                  <a:pt x="1531829" y="7161"/>
                </a:lnTo>
                <a:lnTo>
                  <a:pt x="1566272" y="7149"/>
                </a:lnTo>
                <a:lnTo>
                  <a:pt x="1597732" y="6352"/>
                </a:lnTo>
                <a:lnTo>
                  <a:pt x="1631837" y="2235"/>
                </a:lnTo>
                <a:lnTo>
                  <a:pt x="1666283" y="662"/>
                </a:lnTo>
                <a:lnTo>
                  <a:pt x="1697744" y="196"/>
                </a:lnTo>
                <a:lnTo>
                  <a:pt x="1731849" y="58"/>
                </a:lnTo>
                <a:lnTo>
                  <a:pt x="1766296" y="17"/>
                </a:lnTo>
                <a:lnTo>
                  <a:pt x="1797757" y="5"/>
                </a:lnTo>
                <a:lnTo>
                  <a:pt x="1831068" y="2"/>
                </a:lnTo>
                <a:lnTo>
                  <a:pt x="1860605" y="1"/>
                </a:lnTo>
                <a:lnTo>
                  <a:pt x="1894437" y="2117"/>
                </a:lnTo>
                <a:lnTo>
                  <a:pt x="1927667" y="6151"/>
                </a:lnTo>
                <a:lnTo>
                  <a:pt x="1964532" y="714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0" name="SMARTInkShape-Group476"/>
          <p:cNvGrpSpPr/>
          <p:nvPr/>
        </p:nvGrpSpPr>
        <p:grpSpPr>
          <a:xfrm>
            <a:off x="6906138" y="2250663"/>
            <a:ext cx="987685" cy="192501"/>
            <a:chOff x="6906138" y="2250663"/>
            <a:chExt cx="987685" cy="192501"/>
          </a:xfrm>
        </p:grpSpPr>
        <p:sp>
          <p:nvSpPr>
            <p:cNvPr id="894" name="SMARTInkShape-2447"/>
            <p:cNvSpPr/>
            <p:nvPr>
              <p:custDataLst>
                <p:tags r:id="rId95"/>
              </p:custDataLst>
            </p:nvPr>
          </p:nvSpPr>
          <p:spPr>
            <a:xfrm>
              <a:off x="6917458" y="2391767"/>
              <a:ext cx="154856" cy="15678"/>
            </a:xfrm>
            <a:custGeom>
              <a:avLst/>
              <a:gdLst/>
              <a:ahLst/>
              <a:cxnLst/>
              <a:rect l="0" t="0" r="0" b="0"/>
              <a:pathLst>
                <a:path w="154856" h="15678">
                  <a:moveTo>
                    <a:pt x="0" y="0"/>
                  </a:moveTo>
                  <a:lnTo>
                    <a:pt x="0" y="0"/>
                  </a:lnTo>
                  <a:lnTo>
                    <a:pt x="4880" y="944"/>
                  </a:lnTo>
                  <a:lnTo>
                    <a:pt x="36073" y="1372"/>
                  </a:lnTo>
                  <a:lnTo>
                    <a:pt x="69301" y="1388"/>
                  </a:lnTo>
                  <a:lnTo>
                    <a:pt x="92241" y="3506"/>
                  </a:lnTo>
                  <a:lnTo>
                    <a:pt x="124571" y="8239"/>
                  </a:lnTo>
                  <a:lnTo>
                    <a:pt x="154855" y="156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448"/>
            <p:cNvSpPr/>
            <p:nvPr>
              <p:custDataLst>
                <p:tags r:id="rId96"/>
              </p:custDataLst>
            </p:nvPr>
          </p:nvSpPr>
          <p:spPr>
            <a:xfrm>
              <a:off x="7654485" y="2264569"/>
              <a:ext cx="239338" cy="149952"/>
            </a:xfrm>
            <a:custGeom>
              <a:avLst/>
              <a:gdLst/>
              <a:ahLst/>
              <a:cxnLst/>
              <a:rect l="0" t="0" r="0" b="0"/>
              <a:pathLst>
                <a:path w="239338" h="149952">
                  <a:moveTo>
                    <a:pt x="117915" y="0"/>
                  </a:moveTo>
                  <a:lnTo>
                    <a:pt x="117915" y="0"/>
                  </a:lnTo>
                  <a:lnTo>
                    <a:pt x="111764" y="6151"/>
                  </a:lnTo>
                  <a:lnTo>
                    <a:pt x="100355" y="7741"/>
                  </a:lnTo>
                  <a:lnTo>
                    <a:pt x="94764" y="10849"/>
                  </a:lnTo>
                  <a:lnTo>
                    <a:pt x="72396" y="27260"/>
                  </a:lnTo>
                  <a:lnTo>
                    <a:pt x="44687" y="41102"/>
                  </a:lnTo>
                  <a:lnTo>
                    <a:pt x="12170" y="70166"/>
                  </a:lnTo>
                  <a:lnTo>
                    <a:pt x="7417" y="79074"/>
                  </a:lnTo>
                  <a:lnTo>
                    <a:pt x="4511" y="87531"/>
                  </a:lnTo>
                  <a:lnTo>
                    <a:pt x="574" y="93936"/>
                  </a:lnTo>
                  <a:lnTo>
                    <a:pt x="0" y="97549"/>
                  </a:lnTo>
                  <a:lnTo>
                    <a:pt x="1479" y="105797"/>
                  </a:lnTo>
                  <a:lnTo>
                    <a:pt x="13371" y="127289"/>
                  </a:lnTo>
                  <a:lnTo>
                    <a:pt x="20122" y="134096"/>
                  </a:lnTo>
                  <a:lnTo>
                    <a:pt x="28414" y="138973"/>
                  </a:lnTo>
                  <a:lnTo>
                    <a:pt x="62939" y="148301"/>
                  </a:lnTo>
                  <a:lnTo>
                    <a:pt x="93561" y="149679"/>
                  </a:lnTo>
                  <a:lnTo>
                    <a:pt x="124482" y="149951"/>
                  </a:lnTo>
                  <a:lnTo>
                    <a:pt x="153520" y="147889"/>
                  </a:lnTo>
                  <a:lnTo>
                    <a:pt x="188544" y="137832"/>
                  </a:lnTo>
                  <a:lnTo>
                    <a:pt x="220028" y="123800"/>
                  </a:lnTo>
                  <a:lnTo>
                    <a:pt x="229710" y="119051"/>
                  </a:lnTo>
                  <a:lnTo>
                    <a:pt x="232926" y="115880"/>
                  </a:lnTo>
                  <a:lnTo>
                    <a:pt x="236500" y="108123"/>
                  </a:lnTo>
                  <a:lnTo>
                    <a:pt x="239191" y="76117"/>
                  </a:lnTo>
                  <a:lnTo>
                    <a:pt x="239337" y="56169"/>
                  </a:lnTo>
                  <a:lnTo>
                    <a:pt x="235116" y="48512"/>
                  </a:lnTo>
                  <a:lnTo>
                    <a:pt x="215717" y="26524"/>
                  </a:lnTo>
                  <a:lnTo>
                    <a:pt x="191331" y="11935"/>
                  </a:lnTo>
                  <a:lnTo>
                    <a:pt x="173534" y="8563"/>
                  </a:lnTo>
                  <a:lnTo>
                    <a:pt x="141262" y="12985"/>
                  </a:lnTo>
                  <a:lnTo>
                    <a:pt x="131466" y="14502"/>
                  </a:lnTo>
                  <a:lnTo>
                    <a:pt x="117915" y="21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2449"/>
            <p:cNvSpPr/>
            <p:nvPr>
              <p:custDataLst>
                <p:tags r:id="rId97"/>
              </p:custDataLst>
            </p:nvPr>
          </p:nvSpPr>
          <p:spPr>
            <a:xfrm>
              <a:off x="7472451" y="2264871"/>
              <a:ext cx="178379" cy="174512"/>
            </a:xfrm>
            <a:custGeom>
              <a:avLst/>
              <a:gdLst/>
              <a:ahLst/>
              <a:cxnLst/>
              <a:rect l="0" t="0" r="0" b="0"/>
              <a:pathLst>
                <a:path w="178379" h="174512">
                  <a:moveTo>
                    <a:pt x="128499" y="13985"/>
                  </a:moveTo>
                  <a:lnTo>
                    <a:pt x="128499" y="13985"/>
                  </a:lnTo>
                  <a:lnTo>
                    <a:pt x="117650" y="3136"/>
                  </a:lnTo>
                  <a:lnTo>
                    <a:pt x="113623" y="1226"/>
                  </a:lnTo>
                  <a:lnTo>
                    <a:pt x="100778" y="0"/>
                  </a:lnTo>
                  <a:lnTo>
                    <a:pt x="68878" y="6991"/>
                  </a:lnTo>
                  <a:lnTo>
                    <a:pt x="41179" y="18970"/>
                  </a:lnTo>
                  <a:lnTo>
                    <a:pt x="12935" y="43957"/>
                  </a:lnTo>
                  <a:lnTo>
                    <a:pt x="5005" y="55586"/>
                  </a:lnTo>
                  <a:lnTo>
                    <a:pt x="1421" y="69086"/>
                  </a:lnTo>
                  <a:lnTo>
                    <a:pt x="0" y="102111"/>
                  </a:lnTo>
                  <a:lnTo>
                    <a:pt x="732" y="116385"/>
                  </a:lnTo>
                  <a:lnTo>
                    <a:pt x="9858" y="140192"/>
                  </a:lnTo>
                  <a:lnTo>
                    <a:pt x="16705" y="150687"/>
                  </a:lnTo>
                  <a:lnTo>
                    <a:pt x="37029" y="166261"/>
                  </a:lnTo>
                  <a:lnTo>
                    <a:pt x="46571" y="168976"/>
                  </a:lnTo>
                  <a:lnTo>
                    <a:pt x="57161" y="170976"/>
                  </a:lnTo>
                  <a:lnTo>
                    <a:pt x="64515" y="174511"/>
                  </a:lnTo>
                  <a:lnTo>
                    <a:pt x="74661" y="174495"/>
                  </a:lnTo>
                  <a:lnTo>
                    <a:pt x="109247" y="167551"/>
                  </a:lnTo>
                  <a:lnTo>
                    <a:pt x="129576" y="159001"/>
                  </a:lnTo>
                  <a:lnTo>
                    <a:pt x="158319" y="134031"/>
                  </a:lnTo>
                  <a:lnTo>
                    <a:pt x="173644" y="108903"/>
                  </a:lnTo>
                  <a:lnTo>
                    <a:pt x="177065" y="94850"/>
                  </a:lnTo>
                  <a:lnTo>
                    <a:pt x="178378" y="70157"/>
                  </a:lnTo>
                  <a:lnTo>
                    <a:pt x="170717" y="49262"/>
                  </a:lnTo>
                  <a:lnTo>
                    <a:pt x="161709" y="34359"/>
                  </a:lnTo>
                  <a:lnTo>
                    <a:pt x="138678" y="17238"/>
                  </a:lnTo>
                  <a:lnTo>
                    <a:pt x="133553" y="15431"/>
                  </a:lnTo>
                  <a:lnTo>
                    <a:pt x="98837" y="14023"/>
                  </a:lnTo>
                  <a:lnTo>
                    <a:pt x="90783" y="13996"/>
                  </a:lnTo>
                  <a:lnTo>
                    <a:pt x="71349" y="211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450"/>
            <p:cNvSpPr/>
            <p:nvPr>
              <p:custDataLst>
                <p:tags r:id="rId98"/>
              </p:custDataLst>
            </p:nvPr>
          </p:nvSpPr>
          <p:spPr>
            <a:xfrm>
              <a:off x="7236958" y="2250663"/>
              <a:ext cx="163921" cy="192444"/>
            </a:xfrm>
            <a:custGeom>
              <a:avLst/>
              <a:gdLst/>
              <a:ahLst/>
              <a:cxnLst/>
              <a:rect l="0" t="0" r="0" b="0"/>
              <a:pathLst>
                <a:path w="163921" h="192444">
                  <a:moveTo>
                    <a:pt x="142536" y="13906"/>
                  </a:moveTo>
                  <a:lnTo>
                    <a:pt x="142536" y="13906"/>
                  </a:lnTo>
                  <a:lnTo>
                    <a:pt x="142536" y="10113"/>
                  </a:lnTo>
                  <a:lnTo>
                    <a:pt x="140419" y="6135"/>
                  </a:lnTo>
                  <a:lnTo>
                    <a:pt x="138744" y="3963"/>
                  </a:lnTo>
                  <a:lnTo>
                    <a:pt x="134765" y="1549"/>
                  </a:lnTo>
                  <a:lnTo>
                    <a:pt x="125743" y="0"/>
                  </a:lnTo>
                  <a:lnTo>
                    <a:pt x="94456" y="8452"/>
                  </a:lnTo>
                  <a:lnTo>
                    <a:pt x="87829" y="11482"/>
                  </a:lnTo>
                  <a:lnTo>
                    <a:pt x="66030" y="17379"/>
                  </a:lnTo>
                  <a:lnTo>
                    <a:pt x="43884" y="30670"/>
                  </a:lnTo>
                  <a:lnTo>
                    <a:pt x="37043" y="37496"/>
                  </a:lnTo>
                  <a:lnTo>
                    <a:pt x="30563" y="45028"/>
                  </a:lnTo>
                  <a:lnTo>
                    <a:pt x="15584" y="58447"/>
                  </a:lnTo>
                  <a:lnTo>
                    <a:pt x="10707" y="67040"/>
                  </a:lnTo>
                  <a:lnTo>
                    <a:pt x="5459" y="83374"/>
                  </a:lnTo>
                  <a:lnTo>
                    <a:pt x="2238" y="90024"/>
                  </a:lnTo>
                  <a:lnTo>
                    <a:pt x="0" y="111840"/>
                  </a:lnTo>
                  <a:lnTo>
                    <a:pt x="3554" y="125914"/>
                  </a:lnTo>
                  <a:lnTo>
                    <a:pt x="14147" y="147532"/>
                  </a:lnTo>
                  <a:lnTo>
                    <a:pt x="30370" y="169394"/>
                  </a:lnTo>
                  <a:lnTo>
                    <a:pt x="59144" y="189259"/>
                  </a:lnTo>
                  <a:lnTo>
                    <a:pt x="68791" y="191539"/>
                  </a:lnTo>
                  <a:lnTo>
                    <a:pt x="101934" y="192443"/>
                  </a:lnTo>
                  <a:lnTo>
                    <a:pt x="113378" y="191681"/>
                  </a:lnTo>
                  <a:lnTo>
                    <a:pt x="147508" y="175706"/>
                  </a:lnTo>
                  <a:lnTo>
                    <a:pt x="154800" y="168896"/>
                  </a:lnTo>
                  <a:lnTo>
                    <a:pt x="159893" y="161372"/>
                  </a:lnTo>
                  <a:lnTo>
                    <a:pt x="162760" y="152673"/>
                  </a:lnTo>
                  <a:lnTo>
                    <a:pt x="163920" y="126843"/>
                  </a:lnTo>
                  <a:lnTo>
                    <a:pt x="161829" y="121515"/>
                  </a:lnTo>
                  <a:lnTo>
                    <a:pt x="147173" y="104420"/>
                  </a:lnTo>
                  <a:lnTo>
                    <a:pt x="140364" y="101759"/>
                  </a:lnTo>
                  <a:lnTo>
                    <a:pt x="109071" y="99755"/>
                  </a:lnTo>
                  <a:lnTo>
                    <a:pt x="90123" y="100449"/>
                  </a:lnTo>
                  <a:lnTo>
                    <a:pt x="61571" y="107702"/>
                  </a:lnTo>
                  <a:lnTo>
                    <a:pt x="33416" y="130391"/>
                  </a:lnTo>
                  <a:lnTo>
                    <a:pt x="24350" y="140073"/>
                  </a:lnTo>
                  <a:lnTo>
                    <a:pt x="22540" y="144857"/>
                  </a:lnTo>
                  <a:lnTo>
                    <a:pt x="21092" y="1710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2451"/>
            <p:cNvSpPr/>
            <p:nvPr>
              <p:custDataLst>
                <p:tags r:id="rId99"/>
              </p:custDataLst>
            </p:nvPr>
          </p:nvSpPr>
          <p:spPr>
            <a:xfrm>
              <a:off x="6935133" y="2436054"/>
              <a:ext cx="151468" cy="7110"/>
            </a:xfrm>
            <a:custGeom>
              <a:avLst/>
              <a:gdLst/>
              <a:ahLst/>
              <a:cxnLst/>
              <a:rect l="0" t="0" r="0" b="0"/>
              <a:pathLst>
                <a:path w="151468" h="7110">
                  <a:moveTo>
                    <a:pt x="0" y="4184"/>
                  </a:moveTo>
                  <a:lnTo>
                    <a:pt x="0" y="4184"/>
                  </a:lnTo>
                  <a:lnTo>
                    <a:pt x="23019" y="367"/>
                  </a:lnTo>
                  <a:lnTo>
                    <a:pt x="57121" y="0"/>
                  </a:lnTo>
                  <a:lnTo>
                    <a:pt x="74565" y="2092"/>
                  </a:lnTo>
                  <a:lnTo>
                    <a:pt x="108032" y="6448"/>
                  </a:lnTo>
                  <a:lnTo>
                    <a:pt x="142623" y="7051"/>
                  </a:lnTo>
                  <a:lnTo>
                    <a:pt x="151467" y="71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2452"/>
            <p:cNvSpPr/>
            <p:nvPr>
              <p:custDataLst>
                <p:tags r:id="rId100"/>
              </p:custDataLst>
            </p:nvPr>
          </p:nvSpPr>
          <p:spPr>
            <a:xfrm>
              <a:off x="6906138" y="2286000"/>
              <a:ext cx="144744" cy="82250"/>
            </a:xfrm>
            <a:custGeom>
              <a:avLst/>
              <a:gdLst/>
              <a:ahLst/>
              <a:cxnLst/>
              <a:rect l="0" t="0" r="0" b="0"/>
              <a:pathLst>
                <a:path w="144744" h="82250">
                  <a:moveTo>
                    <a:pt x="144743" y="0"/>
                  </a:moveTo>
                  <a:lnTo>
                    <a:pt x="144743" y="0"/>
                  </a:lnTo>
                  <a:lnTo>
                    <a:pt x="137894" y="0"/>
                  </a:lnTo>
                  <a:lnTo>
                    <a:pt x="137686" y="3792"/>
                  </a:lnTo>
                  <a:lnTo>
                    <a:pt x="136864" y="4910"/>
                  </a:lnTo>
                  <a:lnTo>
                    <a:pt x="133833" y="6151"/>
                  </a:lnTo>
                  <a:lnTo>
                    <a:pt x="132708" y="7276"/>
                  </a:lnTo>
                  <a:lnTo>
                    <a:pt x="131456" y="10642"/>
                  </a:lnTo>
                  <a:lnTo>
                    <a:pt x="126667" y="14784"/>
                  </a:lnTo>
                  <a:lnTo>
                    <a:pt x="111054" y="25465"/>
                  </a:lnTo>
                  <a:lnTo>
                    <a:pt x="75580" y="38397"/>
                  </a:lnTo>
                  <a:lnTo>
                    <a:pt x="44285" y="57162"/>
                  </a:lnTo>
                  <a:lnTo>
                    <a:pt x="9627" y="76465"/>
                  </a:lnTo>
                  <a:lnTo>
                    <a:pt x="4523" y="78434"/>
                  </a:lnTo>
                  <a:lnTo>
                    <a:pt x="0" y="822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SMARTInkShape-Group477"/>
          <p:cNvGrpSpPr/>
          <p:nvPr/>
        </p:nvGrpSpPr>
        <p:grpSpPr>
          <a:xfrm>
            <a:off x="5422178" y="2235994"/>
            <a:ext cx="721448" cy="228601"/>
            <a:chOff x="5422178" y="2235994"/>
            <a:chExt cx="721448" cy="228601"/>
          </a:xfrm>
        </p:grpSpPr>
        <p:sp>
          <p:nvSpPr>
            <p:cNvPr id="901" name="SMARTInkShape-2453"/>
            <p:cNvSpPr/>
            <p:nvPr>
              <p:custDataLst>
                <p:tags r:id="rId91"/>
              </p:custDataLst>
            </p:nvPr>
          </p:nvSpPr>
          <p:spPr>
            <a:xfrm>
              <a:off x="5965030" y="2343150"/>
              <a:ext cx="178596" cy="7145"/>
            </a:xfrm>
            <a:custGeom>
              <a:avLst/>
              <a:gdLst/>
              <a:ahLst/>
              <a:cxnLst/>
              <a:rect l="0" t="0" r="0" b="0"/>
              <a:pathLst>
                <a:path w="178596" h="7145">
                  <a:moveTo>
                    <a:pt x="0" y="7144"/>
                  </a:moveTo>
                  <a:lnTo>
                    <a:pt x="0" y="7144"/>
                  </a:lnTo>
                  <a:lnTo>
                    <a:pt x="31319" y="7144"/>
                  </a:lnTo>
                  <a:lnTo>
                    <a:pt x="66433" y="7144"/>
                  </a:lnTo>
                  <a:lnTo>
                    <a:pt x="99501" y="6350"/>
                  </a:lnTo>
                  <a:lnTo>
                    <a:pt x="129619" y="993"/>
                  </a:lnTo>
                  <a:lnTo>
                    <a:pt x="161599" y="87"/>
                  </a:lnTo>
                  <a:lnTo>
                    <a:pt x="17859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2454"/>
            <p:cNvSpPr/>
            <p:nvPr>
              <p:custDataLst>
                <p:tags r:id="rId92"/>
              </p:custDataLst>
            </p:nvPr>
          </p:nvSpPr>
          <p:spPr>
            <a:xfrm>
              <a:off x="5686425" y="2328863"/>
              <a:ext cx="150021" cy="114301"/>
            </a:xfrm>
            <a:custGeom>
              <a:avLst/>
              <a:gdLst/>
              <a:ahLst/>
              <a:cxnLst/>
              <a:rect l="0" t="0" r="0" b="0"/>
              <a:pathLst>
                <a:path w="150021" h="114301">
                  <a:moveTo>
                    <a:pt x="0" y="0"/>
                  </a:moveTo>
                  <a:lnTo>
                    <a:pt x="0" y="0"/>
                  </a:lnTo>
                  <a:lnTo>
                    <a:pt x="0" y="6150"/>
                  </a:lnTo>
                  <a:lnTo>
                    <a:pt x="5703" y="17560"/>
                  </a:lnTo>
                  <a:lnTo>
                    <a:pt x="30967" y="51377"/>
                  </a:lnTo>
                  <a:lnTo>
                    <a:pt x="64481" y="73514"/>
                  </a:lnTo>
                  <a:lnTo>
                    <a:pt x="91491" y="94953"/>
                  </a:lnTo>
                  <a:lnTo>
                    <a:pt x="123884" y="105419"/>
                  </a:lnTo>
                  <a:lnTo>
                    <a:pt x="15002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2455"/>
            <p:cNvSpPr/>
            <p:nvPr>
              <p:custDataLst>
                <p:tags r:id="rId93"/>
              </p:custDataLst>
            </p:nvPr>
          </p:nvSpPr>
          <p:spPr>
            <a:xfrm>
              <a:off x="5650705" y="2321719"/>
              <a:ext cx="128591" cy="128588"/>
            </a:xfrm>
            <a:custGeom>
              <a:avLst/>
              <a:gdLst/>
              <a:ahLst/>
              <a:cxnLst/>
              <a:rect l="0" t="0" r="0" b="0"/>
              <a:pathLst>
                <a:path w="128591" h="128588">
                  <a:moveTo>
                    <a:pt x="128590" y="0"/>
                  </a:moveTo>
                  <a:lnTo>
                    <a:pt x="128590" y="0"/>
                  </a:lnTo>
                  <a:lnTo>
                    <a:pt x="128590" y="3792"/>
                  </a:lnTo>
                  <a:lnTo>
                    <a:pt x="126472" y="7771"/>
                  </a:lnTo>
                  <a:lnTo>
                    <a:pt x="123679" y="12185"/>
                  </a:lnTo>
                  <a:lnTo>
                    <a:pt x="122438" y="16792"/>
                  </a:lnTo>
                  <a:lnTo>
                    <a:pt x="102043" y="44736"/>
                  </a:lnTo>
                  <a:lnTo>
                    <a:pt x="66570" y="76505"/>
                  </a:lnTo>
                  <a:lnTo>
                    <a:pt x="34126" y="108761"/>
                  </a:lnTo>
                  <a:lnTo>
                    <a:pt x="24752" y="117333"/>
                  </a:lnTo>
                  <a:lnTo>
                    <a:pt x="7200" y="126857"/>
                  </a:lnTo>
                  <a:lnTo>
                    <a:pt x="0" y="128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2456"/>
            <p:cNvSpPr/>
            <p:nvPr>
              <p:custDataLst>
                <p:tags r:id="rId94"/>
              </p:custDataLst>
            </p:nvPr>
          </p:nvSpPr>
          <p:spPr>
            <a:xfrm>
              <a:off x="5422178" y="2235994"/>
              <a:ext cx="199759" cy="228601"/>
            </a:xfrm>
            <a:custGeom>
              <a:avLst/>
              <a:gdLst/>
              <a:ahLst/>
              <a:cxnLst/>
              <a:rect l="0" t="0" r="0" b="0"/>
              <a:pathLst>
                <a:path w="199759" h="228601">
                  <a:moveTo>
                    <a:pt x="128517" y="0"/>
                  </a:moveTo>
                  <a:lnTo>
                    <a:pt x="128517" y="0"/>
                  </a:lnTo>
                  <a:lnTo>
                    <a:pt x="111025" y="0"/>
                  </a:lnTo>
                  <a:lnTo>
                    <a:pt x="106719" y="2116"/>
                  </a:lnTo>
                  <a:lnTo>
                    <a:pt x="104460" y="3792"/>
                  </a:lnTo>
                  <a:lnTo>
                    <a:pt x="75834" y="13444"/>
                  </a:lnTo>
                  <a:lnTo>
                    <a:pt x="44890" y="37437"/>
                  </a:lnTo>
                  <a:lnTo>
                    <a:pt x="16302" y="69157"/>
                  </a:lnTo>
                  <a:lnTo>
                    <a:pt x="11174" y="78626"/>
                  </a:lnTo>
                  <a:lnTo>
                    <a:pt x="1162" y="111921"/>
                  </a:lnTo>
                  <a:lnTo>
                    <a:pt x="0" y="145256"/>
                  </a:lnTo>
                  <a:lnTo>
                    <a:pt x="743" y="159544"/>
                  </a:lnTo>
                  <a:lnTo>
                    <a:pt x="9874" y="183356"/>
                  </a:lnTo>
                  <a:lnTo>
                    <a:pt x="16722" y="193851"/>
                  </a:lnTo>
                  <a:lnTo>
                    <a:pt x="37046" y="209426"/>
                  </a:lnTo>
                  <a:lnTo>
                    <a:pt x="68323" y="223826"/>
                  </a:lnTo>
                  <a:lnTo>
                    <a:pt x="87904" y="227657"/>
                  </a:lnTo>
                  <a:lnTo>
                    <a:pt x="102283" y="227527"/>
                  </a:lnTo>
                  <a:lnTo>
                    <a:pt x="135657" y="219764"/>
                  </a:lnTo>
                  <a:lnTo>
                    <a:pt x="147830" y="213811"/>
                  </a:lnTo>
                  <a:lnTo>
                    <a:pt x="176435" y="191463"/>
                  </a:lnTo>
                  <a:lnTo>
                    <a:pt x="179512" y="187967"/>
                  </a:lnTo>
                  <a:lnTo>
                    <a:pt x="185430" y="176256"/>
                  </a:lnTo>
                  <a:lnTo>
                    <a:pt x="194943" y="166612"/>
                  </a:lnTo>
                  <a:lnTo>
                    <a:pt x="197727" y="158452"/>
                  </a:lnTo>
                  <a:lnTo>
                    <a:pt x="199758" y="134665"/>
                  </a:lnTo>
                  <a:lnTo>
                    <a:pt x="198236" y="131845"/>
                  </a:lnTo>
                  <a:lnTo>
                    <a:pt x="190096" y="124085"/>
                  </a:lnTo>
                  <a:lnTo>
                    <a:pt x="185391" y="116758"/>
                  </a:lnTo>
                  <a:lnTo>
                    <a:pt x="178665" y="111953"/>
                  </a:lnTo>
                  <a:lnTo>
                    <a:pt x="165952" y="108577"/>
                  </a:lnTo>
                  <a:lnTo>
                    <a:pt x="152132" y="107577"/>
                  </a:lnTo>
                  <a:lnTo>
                    <a:pt x="137983" y="111073"/>
                  </a:lnTo>
                  <a:lnTo>
                    <a:pt x="105668" y="123960"/>
                  </a:lnTo>
                  <a:lnTo>
                    <a:pt x="79023" y="134170"/>
                  </a:lnTo>
                  <a:lnTo>
                    <a:pt x="47807" y="159031"/>
                  </a:lnTo>
                  <a:lnTo>
                    <a:pt x="34135" y="169005"/>
                  </a:lnTo>
                  <a:lnTo>
                    <a:pt x="19407" y="187013"/>
                  </a:lnTo>
                  <a:lnTo>
                    <a:pt x="16523" y="194506"/>
                  </a:lnTo>
                  <a:lnTo>
                    <a:pt x="14217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6" name="SMARTInkShape-2457"/>
          <p:cNvSpPr/>
          <p:nvPr>
            <p:custDataLst>
              <p:tags r:id="rId2"/>
            </p:custDataLst>
          </p:nvPr>
        </p:nvSpPr>
        <p:spPr>
          <a:xfrm>
            <a:off x="6022180" y="2286000"/>
            <a:ext cx="18403" cy="150020"/>
          </a:xfrm>
          <a:custGeom>
            <a:avLst/>
            <a:gdLst/>
            <a:ahLst/>
            <a:cxnLst/>
            <a:rect l="0" t="0" r="0" b="0"/>
            <a:pathLst>
              <a:path w="18403" h="150020">
                <a:moveTo>
                  <a:pt x="0" y="0"/>
                </a:moveTo>
                <a:lnTo>
                  <a:pt x="0" y="0"/>
                </a:lnTo>
                <a:lnTo>
                  <a:pt x="0" y="13736"/>
                </a:lnTo>
                <a:lnTo>
                  <a:pt x="2118" y="20128"/>
                </a:lnTo>
                <a:lnTo>
                  <a:pt x="11392" y="38869"/>
                </a:lnTo>
                <a:lnTo>
                  <a:pt x="14120" y="71482"/>
                </a:lnTo>
                <a:lnTo>
                  <a:pt x="14279" y="104778"/>
                </a:lnTo>
                <a:lnTo>
                  <a:pt x="18402" y="123032"/>
                </a:lnTo>
                <a:lnTo>
                  <a:pt x="14290" y="1500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SMARTInkShape-2458"/>
          <p:cNvSpPr/>
          <p:nvPr>
            <p:custDataLst>
              <p:tags r:id="rId3"/>
            </p:custDataLst>
          </p:nvPr>
        </p:nvSpPr>
        <p:spPr>
          <a:xfrm>
            <a:off x="5507830" y="1457326"/>
            <a:ext cx="2885980" cy="78574"/>
          </a:xfrm>
          <a:custGeom>
            <a:avLst/>
            <a:gdLst/>
            <a:ahLst/>
            <a:cxnLst/>
            <a:rect l="0" t="0" r="0" b="0"/>
            <a:pathLst>
              <a:path w="2885980" h="78574">
                <a:moveTo>
                  <a:pt x="1221583" y="50005"/>
                </a:moveTo>
                <a:lnTo>
                  <a:pt x="1221583" y="50005"/>
                </a:lnTo>
                <a:lnTo>
                  <a:pt x="1228701" y="50005"/>
                </a:lnTo>
                <a:lnTo>
                  <a:pt x="1228718" y="53798"/>
                </a:lnTo>
                <a:lnTo>
                  <a:pt x="1229515" y="54915"/>
                </a:lnTo>
                <a:lnTo>
                  <a:pt x="1230839" y="55660"/>
                </a:lnTo>
                <a:lnTo>
                  <a:pt x="1235575" y="57062"/>
                </a:lnTo>
                <a:lnTo>
                  <a:pt x="1269214" y="57149"/>
                </a:lnTo>
                <a:lnTo>
                  <a:pt x="1302281" y="57149"/>
                </a:lnTo>
                <a:lnTo>
                  <a:pt x="1332842" y="57149"/>
                </a:lnTo>
                <a:lnTo>
                  <a:pt x="1368176" y="57149"/>
                </a:lnTo>
                <a:lnTo>
                  <a:pt x="1401943" y="57149"/>
                </a:lnTo>
                <a:lnTo>
                  <a:pt x="1435859" y="57149"/>
                </a:lnTo>
                <a:lnTo>
                  <a:pt x="1464613" y="57943"/>
                </a:lnTo>
                <a:lnTo>
                  <a:pt x="1494161" y="63300"/>
                </a:lnTo>
                <a:lnTo>
                  <a:pt x="1528911" y="64162"/>
                </a:lnTo>
                <a:lnTo>
                  <a:pt x="1564502" y="64276"/>
                </a:lnTo>
                <a:lnTo>
                  <a:pt x="1600204" y="64291"/>
                </a:lnTo>
                <a:lnTo>
                  <a:pt x="1635920" y="64293"/>
                </a:lnTo>
                <a:lnTo>
                  <a:pt x="1667523" y="64293"/>
                </a:lnTo>
                <a:lnTo>
                  <a:pt x="1699166" y="64293"/>
                </a:lnTo>
                <a:lnTo>
                  <a:pt x="1728582" y="64293"/>
                </a:lnTo>
                <a:lnTo>
                  <a:pt x="1762363" y="64293"/>
                </a:lnTo>
                <a:lnTo>
                  <a:pt x="1797857" y="64293"/>
                </a:lnTo>
                <a:lnTo>
                  <a:pt x="1833379" y="60500"/>
                </a:lnTo>
                <a:lnTo>
                  <a:pt x="1846975" y="60755"/>
                </a:lnTo>
                <a:lnTo>
                  <a:pt x="1859103" y="61927"/>
                </a:lnTo>
                <a:lnTo>
                  <a:pt x="1893322" y="57935"/>
                </a:lnTo>
                <a:lnTo>
                  <a:pt x="1925306" y="57252"/>
                </a:lnTo>
                <a:lnTo>
                  <a:pt x="1959954" y="57163"/>
                </a:lnTo>
                <a:lnTo>
                  <a:pt x="1989851" y="57152"/>
                </a:lnTo>
                <a:lnTo>
                  <a:pt x="2022988" y="57943"/>
                </a:lnTo>
                <a:lnTo>
                  <a:pt x="2053896" y="62803"/>
                </a:lnTo>
                <a:lnTo>
                  <a:pt x="2066162" y="62837"/>
                </a:lnTo>
                <a:lnTo>
                  <a:pt x="2100476" y="58055"/>
                </a:lnTo>
                <a:lnTo>
                  <a:pt x="2133893" y="57268"/>
                </a:lnTo>
                <a:lnTo>
                  <a:pt x="2165223" y="57165"/>
                </a:lnTo>
                <a:lnTo>
                  <a:pt x="2200363" y="57151"/>
                </a:lnTo>
                <a:lnTo>
                  <a:pt x="2236007" y="57149"/>
                </a:lnTo>
                <a:lnTo>
                  <a:pt x="2270922" y="57149"/>
                </a:lnTo>
                <a:lnTo>
                  <a:pt x="2301282" y="57149"/>
                </a:lnTo>
                <a:lnTo>
                  <a:pt x="2333295" y="57149"/>
                </a:lnTo>
                <a:lnTo>
                  <a:pt x="2368323" y="57149"/>
                </a:lnTo>
                <a:lnTo>
                  <a:pt x="2403982" y="57149"/>
                </a:lnTo>
                <a:lnTo>
                  <a:pt x="2439695" y="50998"/>
                </a:lnTo>
                <a:lnTo>
                  <a:pt x="2475413" y="50092"/>
                </a:lnTo>
                <a:lnTo>
                  <a:pt x="2496130" y="54138"/>
                </a:lnTo>
                <a:lnTo>
                  <a:pt x="2530589" y="50472"/>
                </a:lnTo>
                <a:lnTo>
                  <a:pt x="2560579" y="50046"/>
                </a:lnTo>
                <a:lnTo>
                  <a:pt x="2595691" y="50803"/>
                </a:lnTo>
                <a:lnTo>
                  <a:pt x="2615356" y="54122"/>
                </a:lnTo>
                <a:lnTo>
                  <a:pt x="2641219" y="53170"/>
                </a:lnTo>
                <a:lnTo>
                  <a:pt x="2673708" y="56800"/>
                </a:lnTo>
                <a:lnTo>
                  <a:pt x="2707026" y="57118"/>
                </a:lnTo>
                <a:lnTo>
                  <a:pt x="2740794" y="57147"/>
                </a:lnTo>
                <a:lnTo>
                  <a:pt x="2759865" y="57942"/>
                </a:lnTo>
                <a:lnTo>
                  <a:pt x="2789239" y="63631"/>
                </a:lnTo>
                <a:lnTo>
                  <a:pt x="2822830" y="64254"/>
                </a:lnTo>
                <a:lnTo>
                  <a:pt x="2856425" y="64292"/>
                </a:lnTo>
                <a:lnTo>
                  <a:pt x="2885979" y="64293"/>
                </a:lnTo>
                <a:lnTo>
                  <a:pt x="2862165" y="64293"/>
                </a:lnTo>
                <a:lnTo>
                  <a:pt x="2828736" y="57590"/>
                </a:lnTo>
                <a:lnTo>
                  <a:pt x="2798218" y="57188"/>
                </a:lnTo>
                <a:lnTo>
                  <a:pt x="2762956" y="57152"/>
                </a:lnTo>
                <a:lnTo>
                  <a:pt x="2727277" y="57149"/>
                </a:lnTo>
                <a:lnTo>
                  <a:pt x="2692980" y="57943"/>
                </a:lnTo>
                <a:lnTo>
                  <a:pt x="2662461" y="62803"/>
                </a:lnTo>
                <a:lnTo>
                  <a:pt x="2627323" y="64097"/>
                </a:lnTo>
                <a:lnTo>
                  <a:pt x="2597898" y="64254"/>
                </a:lnTo>
                <a:lnTo>
                  <a:pt x="2565539" y="64285"/>
                </a:lnTo>
                <a:lnTo>
                  <a:pt x="2536217" y="64291"/>
                </a:lnTo>
                <a:lnTo>
                  <a:pt x="2507494" y="66409"/>
                </a:lnTo>
                <a:lnTo>
                  <a:pt x="2478890" y="70443"/>
                </a:lnTo>
                <a:lnTo>
                  <a:pt x="2445399" y="71240"/>
                </a:lnTo>
                <a:lnTo>
                  <a:pt x="2415031" y="71398"/>
                </a:lnTo>
                <a:lnTo>
                  <a:pt x="2382309" y="71429"/>
                </a:lnTo>
                <a:lnTo>
                  <a:pt x="2350975" y="71435"/>
                </a:lnTo>
                <a:lnTo>
                  <a:pt x="2319737" y="71436"/>
                </a:lnTo>
                <a:lnTo>
                  <a:pt x="2287021" y="71437"/>
                </a:lnTo>
                <a:lnTo>
                  <a:pt x="2251924" y="71437"/>
                </a:lnTo>
                <a:lnTo>
                  <a:pt x="2223869" y="72230"/>
                </a:lnTo>
                <a:lnTo>
                  <a:pt x="2196242" y="76346"/>
                </a:lnTo>
                <a:lnTo>
                  <a:pt x="2163055" y="78139"/>
                </a:lnTo>
                <a:lnTo>
                  <a:pt x="2135538" y="78449"/>
                </a:lnTo>
                <a:lnTo>
                  <a:pt x="2107276" y="78541"/>
                </a:lnTo>
                <a:lnTo>
                  <a:pt x="2073073" y="78573"/>
                </a:lnTo>
                <a:lnTo>
                  <a:pt x="2037684" y="77785"/>
                </a:lnTo>
                <a:lnTo>
                  <a:pt x="2009579" y="73670"/>
                </a:lnTo>
                <a:lnTo>
                  <a:pt x="1981142" y="72098"/>
                </a:lnTo>
                <a:lnTo>
                  <a:pt x="1952609" y="71633"/>
                </a:lnTo>
                <a:lnTo>
                  <a:pt x="1924046" y="71495"/>
                </a:lnTo>
                <a:lnTo>
                  <a:pt x="1894681" y="71454"/>
                </a:lnTo>
                <a:lnTo>
                  <a:pt x="1861991" y="71442"/>
                </a:lnTo>
                <a:lnTo>
                  <a:pt x="1831844" y="71438"/>
                </a:lnTo>
                <a:lnTo>
                  <a:pt x="1802804" y="71437"/>
                </a:lnTo>
                <a:lnTo>
                  <a:pt x="1774091" y="70643"/>
                </a:lnTo>
                <a:lnTo>
                  <a:pt x="1745475" y="66527"/>
                </a:lnTo>
                <a:lnTo>
                  <a:pt x="1716888" y="64955"/>
                </a:lnTo>
                <a:lnTo>
                  <a:pt x="1688309" y="64489"/>
                </a:lnTo>
                <a:lnTo>
                  <a:pt x="1659733" y="64351"/>
                </a:lnTo>
                <a:lnTo>
                  <a:pt x="1631158" y="63516"/>
                </a:lnTo>
                <a:lnTo>
                  <a:pt x="1601789" y="59388"/>
                </a:lnTo>
                <a:lnTo>
                  <a:pt x="1569098" y="57813"/>
                </a:lnTo>
                <a:lnTo>
                  <a:pt x="1538951" y="57346"/>
                </a:lnTo>
                <a:lnTo>
                  <a:pt x="1509910" y="57207"/>
                </a:lnTo>
                <a:lnTo>
                  <a:pt x="1480403" y="57166"/>
                </a:lnTo>
                <a:lnTo>
                  <a:pt x="1447672" y="56360"/>
                </a:lnTo>
                <a:lnTo>
                  <a:pt x="1417512" y="52241"/>
                </a:lnTo>
                <a:lnTo>
                  <a:pt x="1388468" y="50668"/>
                </a:lnTo>
                <a:lnTo>
                  <a:pt x="1358959" y="50201"/>
                </a:lnTo>
                <a:lnTo>
                  <a:pt x="1326228" y="50063"/>
                </a:lnTo>
                <a:lnTo>
                  <a:pt x="1296069" y="50022"/>
                </a:lnTo>
                <a:lnTo>
                  <a:pt x="1266230" y="50010"/>
                </a:lnTo>
                <a:lnTo>
                  <a:pt x="1234194" y="49213"/>
                </a:lnTo>
                <a:lnTo>
                  <a:pt x="1199115" y="44351"/>
                </a:lnTo>
                <a:lnTo>
                  <a:pt x="1169152" y="43303"/>
                </a:lnTo>
                <a:lnTo>
                  <a:pt x="1137256" y="42992"/>
                </a:lnTo>
                <a:lnTo>
                  <a:pt x="1101825" y="42887"/>
                </a:lnTo>
                <a:lnTo>
                  <a:pt x="1071623" y="42869"/>
                </a:lnTo>
                <a:lnTo>
                  <a:pt x="1041331" y="42864"/>
                </a:lnTo>
                <a:lnTo>
                  <a:pt x="1012247" y="42862"/>
                </a:lnTo>
                <a:lnTo>
                  <a:pt x="983521" y="39069"/>
                </a:lnTo>
                <a:lnTo>
                  <a:pt x="954902" y="36711"/>
                </a:lnTo>
                <a:lnTo>
                  <a:pt x="926313" y="36012"/>
                </a:lnTo>
                <a:lnTo>
                  <a:pt x="897734" y="35805"/>
                </a:lnTo>
                <a:lnTo>
                  <a:pt x="869158" y="35744"/>
                </a:lnTo>
                <a:lnTo>
                  <a:pt x="840583" y="31933"/>
                </a:lnTo>
                <a:lnTo>
                  <a:pt x="812008" y="29569"/>
                </a:lnTo>
                <a:lnTo>
                  <a:pt x="783433" y="28869"/>
                </a:lnTo>
                <a:lnTo>
                  <a:pt x="754858" y="28661"/>
                </a:lnTo>
                <a:lnTo>
                  <a:pt x="721667" y="27797"/>
                </a:lnTo>
                <a:lnTo>
                  <a:pt x="694664" y="23670"/>
                </a:lnTo>
                <a:lnTo>
                  <a:pt x="666555" y="22094"/>
                </a:lnTo>
                <a:lnTo>
                  <a:pt x="638118" y="21627"/>
                </a:lnTo>
                <a:lnTo>
                  <a:pt x="610378" y="21489"/>
                </a:lnTo>
                <a:lnTo>
                  <a:pt x="577152" y="21442"/>
                </a:lnTo>
                <a:lnTo>
                  <a:pt x="544042" y="17640"/>
                </a:lnTo>
                <a:lnTo>
                  <a:pt x="509662" y="14949"/>
                </a:lnTo>
                <a:lnTo>
                  <a:pt x="479117" y="14417"/>
                </a:lnTo>
                <a:lnTo>
                  <a:pt x="446361" y="14312"/>
                </a:lnTo>
                <a:lnTo>
                  <a:pt x="415019" y="9382"/>
                </a:lnTo>
                <a:lnTo>
                  <a:pt x="383782" y="7585"/>
                </a:lnTo>
                <a:lnTo>
                  <a:pt x="348490" y="7201"/>
                </a:lnTo>
                <a:lnTo>
                  <a:pt x="314122" y="7150"/>
                </a:lnTo>
                <a:lnTo>
                  <a:pt x="280697" y="1490"/>
                </a:lnTo>
                <a:lnTo>
                  <a:pt x="248099" y="130"/>
                </a:lnTo>
                <a:lnTo>
                  <a:pt x="214771" y="10"/>
                </a:lnTo>
                <a:lnTo>
                  <a:pt x="180124" y="0"/>
                </a:lnTo>
                <a:lnTo>
                  <a:pt x="169750" y="793"/>
                </a:lnTo>
                <a:lnTo>
                  <a:pt x="135773" y="6701"/>
                </a:lnTo>
                <a:lnTo>
                  <a:pt x="126225" y="7740"/>
                </a:lnTo>
                <a:lnTo>
                  <a:pt x="102544" y="13607"/>
                </a:lnTo>
                <a:lnTo>
                  <a:pt x="70381" y="14260"/>
                </a:lnTo>
                <a:lnTo>
                  <a:pt x="35866" y="21299"/>
                </a:lnTo>
                <a:lnTo>
                  <a:pt x="18759" y="21428"/>
                </a:lnTo>
                <a:lnTo>
                  <a:pt x="14159" y="23546"/>
                </a:lnTo>
                <a:lnTo>
                  <a:pt x="8530" y="27581"/>
                </a:lnTo>
                <a:lnTo>
                  <a:pt x="0" y="2857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SMARTInkShape-2459"/>
          <p:cNvSpPr/>
          <p:nvPr>
            <p:custDataLst>
              <p:tags r:id="rId4"/>
            </p:custDataLst>
          </p:nvPr>
        </p:nvSpPr>
        <p:spPr>
          <a:xfrm>
            <a:off x="507232" y="1814513"/>
            <a:ext cx="3143225" cy="50007"/>
          </a:xfrm>
          <a:custGeom>
            <a:avLst/>
            <a:gdLst/>
            <a:ahLst/>
            <a:cxnLst/>
            <a:rect l="0" t="0" r="0" b="0"/>
            <a:pathLst>
              <a:path w="3143225" h="50007">
                <a:moveTo>
                  <a:pt x="7118" y="50006"/>
                </a:moveTo>
                <a:lnTo>
                  <a:pt x="7118" y="50006"/>
                </a:lnTo>
                <a:lnTo>
                  <a:pt x="0" y="50006"/>
                </a:lnTo>
                <a:lnTo>
                  <a:pt x="33527" y="50006"/>
                </a:lnTo>
                <a:lnTo>
                  <a:pt x="67642" y="50006"/>
                </a:lnTo>
                <a:lnTo>
                  <a:pt x="94956" y="43156"/>
                </a:lnTo>
                <a:lnTo>
                  <a:pt x="127290" y="42870"/>
                </a:lnTo>
                <a:lnTo>
                  <a:pt x="152307" y="42069"/>
                </a:lnTo>
                <a:lnTo>
                  <a:pt x="165914" y="37208"/>
                </a:lnTo>
                <a:lnTo>
                  <a:pt x="200483" y="33640"/>
                </a:lnTo>
                <a:lnTo>
                  <a:pt x="214430" y="30075"/>
                </a:lnTo>
                <a:lnTo>
                  <a:pt x="247633" y="28662"/>
                </a:lnTo>
                <a:lnTo>
                  <a:pt x="280962" y="28580"/>
                </a:lnTo>
                <a:lnTo>
                  <a:pt x="316416" y="28575"/>
                </a:lnTo>
                <a:lnTo>
                  <a:pt x="349577" y="28575"/>
                </a:lnTo>
                <a:lnTo>
                  <a:pt x="378682" y="27781"/>
                </a:lnTo>
                <a:lnTo>
                  <a:pt x="408277" y="22424"/>
                </a:lnTo>
                <a:lnTo>
                  <a:pt x="440078" y="21627"/>
                </a:lnTo>
                <a:lnTo>
                  <a:pt x="472189" y="21457"/>
                </a:lnTo>
                <a:lnTo>
                  <a:pt x="507276" y="21434"/>
                </a:lnTo>
                <a:lnTo>
                  <a:pt x="542912" y="21431"/>
                </a:lnTo>
                <a:lnTo>
                  <a:pt x="571477" y="19314"/>
                </a:lnTo>
                <a:lnTo>
                  <a:pt x="607193" y="14949"/>
                </a:lnTo>
                <a:lnTo>
                  <a:pt x="637885" y="14418"/>
                </a:lnTo>
                <a:lnTo>
                  <a:pt x="664970" y="14326"/>
                </a:lnTo>
                <a:lnTo>
                  <a:pt x="698775" y="14295"/>
                </a:lnTo>
                <a:lnTo>
                  <a:pt x="734086" y="13495"/>
                </a:lnTo>
                <a:lnTo>
                  <a:pt x="769518" y="8633"/>
                </a:lnTo>
                <a:lnTo>
                  <a:pt x="803475" y="7438"/>
                </a:lnTo>
                <a:lnTo>
                  <a:pt x="831333" y="7230"/>
                </a:lnTo>
                <a:lnTo>
                  <a:pt x="859695" y="7169"/>
                </a:lnTo>
                <a:lnTo>
                  <a:pt x="892814" y="2239"/>
                </a:lnTo>
                <a:lnTo>
                  <a:pt x="919804" y="663"/>
                </a:lnTo>
                <a:lnTo>
                  <a:pt x="948703" y="196"/>
                </a:lnTo>
                <a:lnTo>
                  <a:pt x="981255" y="58"/>
                </a:lnTo>
                <a:lnTo>
                  <a:pt x="1011361" y="17"/>
                </a:lnTo>
                <a:lnTo>
                  <a:pt x="1040390" y="5"/>
                </a:lnTo>
                <a:lnTo>
                  <a:pt x="1069099" y="1"/>
                </a:lnTo>
                <a:lnTo>
                  <a:pt x="1097714" y="0"/>
                </a:lnTo>
                <a:lnTo>
                  <a:pt x="1127094" y="0"/>
                </a:lnTo>
                <a:lnTo>
                  <a:pt x="1159789" y="0"/>
                </a:lnTo>
                <a:lnTo>
                  <a:pt x="1190731" y="0"/>
                </a:lnTo>
                <a:lnTo>
                  <a:pt x="1223888" y="0"/>
                </a:lnTo>
                <a:lnTo>
                  <a:pt x="1254173" y="0"/>
                </a:lnTo>
                <a:lnTo>
                  <a:pt x="1284049" y="0"/>
                </a:lnTo>
                <a:lnTo>
                  <a:pt x="1316889" y="0"/>
                </a:lnTo>
                <a:lnTo>
                  <a:pt x="1347081" y="0"/>
                </a:lnTo>
                <a:lnTo>
                  <a:pt x="1376929" y="0"/>
                </a:lnTo>
                <a:lnTo>
                  <a:pt x="1409761" y="0"/>
                </a:lnTo>
                <a:lnTo>
                  <a:pt x="1440745" y="0"/>
                </a:lnTo>
                <a:lnTo>
                  <a:pt x="1474707" y="0"/>
                </a:lnTo>
                <a:lnTo>
                  <a:pt x="1509112" y="0"/>
                </a:lnTo>
                <a:lnTo>
                  <a:pt x="1540561" y="0"/>
                </a:lnTo>
                <a:lnTo>
                  <a:pt x="1574662" y="0"/>
                </a:lnTo>
                <a:lnTo>
                  <a:pt x="1609901" y="0"/>
                </a:lnTo>
                <a:lnTo>
                  <a:pt x="1645478" y="0"/>
                </a:lnTo>
                <a:lnTo>
                  <a:pt x="1669257" y="0"/>
                </a:lnTo>
                <a:lnTo>
                  <a:pt x="1695172" y="0"/>
                </a:lnTo>
                <a:lnTo>
                  <a:pt x="1721770" y="0"/>
                </a:lnTo>
                <a:lnTo>
                  <a:pt x="1746821" y="0"/>
                </a:lnTo>
                <a:lnTo>
                  <a:pt x="1771184" y="0"/>
                </a:lnTo>
                <a:lnTo>
                  <a:pt x="1795241" y="0"/>
                </a:lnTo>
                <a:lnTo>
                  <a:pt x="1819162" y="0"/>
                </a:lnTo>
                <a:lnTo>
                  <a:pt x="1843023" y="0"/>
                </a:lnTo>
                <a:lnTo>
                  <a:pt x="1867651" y="0"/>
                </a:lnTo>
                <a:lnTo>
                  <a:pt x="1894472" y="0"/>
                </a:lnTo>
                <a:lnTo>
                  <a:pt x="1920150" y="2116"/>
                </a:lnTo>
                <a:lnTo>
                  <a:pt x="1944792" y="4909"/>
                </a:lnTo>
                <a:lnTo>
                  <a:pt x="1968973" y="6150"/>
                </a:lnTo>
                <a:lnTo>
                  <a:pt x="1992950" y="6702"/>
                </a:lnTo>
                <a:lnTo>
                  <a:pt x="2017628" y="6947"/>
                </a:lnTo>
                <a:lnTo>
                  <a:pt x="2044472" y="7056"/>
                </a:lnTo>
                <a:lnTo>
                  <a:pt x="2070161" y="7104"/>
                </a:lnTo>
                <a:lnTo>
                  <a:pt x="2094807" y="7126"/>
                </a:lnTo>
                <a:lnTo>
                  <a:pt x="2118990" y="7136"/>
                </a:lnTo>
                <a:lnTo>
                  <a:pt x="2142967" y="9256"/>
                </a:lnTo>
                <a:lnTo>
                  <a:pt x="2167647" y="12051"/>
                </a:lnTo>
                <a:lnTo>
                  <a:pt x="2194491" y="13293"/>
                </a:lnTo>
                <a:lnTo>
                  <a:pt x="2220179" y="13845"/>
                </a:lnTo>
                <a:lnTo>
                  <a:pt x="2244826" y="14091"/>
                </a:lnTo>
                <a:lnTo>
                  <a:pt x="2269009" y="14200"/>
                </a:lnTo>
                <a:lnTo>
                  <a:pt x="2292986" y="14248"/>
                </a:lnTo>
                <a:lnTo>
                  <a:pt x="2317666" y="14270"/>
                </a:lnTo>
                <a:lnTo>
                  <a:pt x="2344509" y="14279"/>
                </a:lnTo>
                <a:lnTo>
                  <a:pt x="2370198" y="14284"/>
                </a:lnTo>
                <a:lnTo>
                  <a:pt x="2394845" y="14285"/>
                </a:lnTo>
                <a:lnTo>
                  <a:pt x="2419028" y="14286"/>
                </a:lnTo>
                <a:lnTo>
                  <a:pt x="2443005" y="14287"/>
                </a:lnTo>
                <a:lnTo>
                  <a:pt x="2466891" y="13493"/>
                </a:lnTo>
                <a:lnTo>
                  <a:pt x="2490736" y="10495"/>
                </a:lnTo>
                <a:lnTo>
                  <a:pt x="2514563" y="8633"/>
                </a:lnTo>
                <a:lnTo>
                  <a:pt x="2538382" y="8599"/>
                </a:lnTo>
                <a:lnTo>
                  <a:pt x="2562197" y="11230"/>
                </a:lnTo>
                <a:lnTo>
                  <a:pt x="2586011" y="12928"/>
                </a:lnTo>
                <a:lnTo>
                  <a:pt x="2609824" y="13683"/>
                </a:lnTo>
                <a:lnTo>
                  <a:pt x="2633637" y="14019"/>
                </a:lnTo>
                <a:lnTo>
                  <a:pt x="2657449" y="14168"/>
                </a:lnTo>
                <a:lnTo>
                  <a:pt x="2693168" y="14252"/>
                </a:lnTo>
                <a:lnTo>
                  <a:pt x="2728887" y="14277"/>
                </a:lnTo>
                <a:lnTo>
                  <a:pt x="2764606" y="16401"/>
                </a:lnTo>
                <a:lnTo>
                  <a:pt x="2798208" y="19940"/>
                </a:lnTo>
                <a:lnTo>
                  <a:pt x="2830389" y="20989"/>
                </a:lnTo>
                <a:lnTo>
                  <a:pt x="2862943" y="23416"/>
                </a:lnTo>
                <a:lnTo>
                  <a:pt x="2894813" y="27046"/>
                </a:lnTo>
                <a:lnTo>
                  <a:pt x="2927275" y="28122"/>
                </a:lnTo>
                <a:lnTo>
                  <a:pt x="2959118" y="28440"/>
                </a:lnTo>
                <a:lnTo>
                  <a:pt x="2991572" y="28535"/>
                </a:lnTo>
                <a:lnTo>
                  <a:pt x="3021296" y="28563"/>
                </a:lnTo>
                <a:lnTo>
                  <a:pt x="3050212" y="28571"/>
                </a:lnTo>
                <a:lnTo>
                  <a:pt x="3078888" y="30690"/>
                </a:lnTo>
                <a:lnTo>
                  <a:pt x="3113230" y="34725"/>
                </a:lnTo>
                <a:lnTo>
                  <a:pt x="3143224" y="3571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2" name="SMARTInkShape-Group481"/>
          <p:cNvGrpSpPr/>
          <p:nvPr/>
        </p:nvGrpSpPr>
        <p:grpSpPr>
          <a:xfrm>
            <a:off x="6207920" y="2257433"/>
            <a:ext cx="566352" cy="328266"/>
            <a:chOff x="6207920" y="2257433"/>
            <a:chExt cx="566352" cy="328266"/>
          </a:xfrm>
        </p:grpSpPr>
        <p:sp>
          <p:nvSpPr>
            <p:cNvPr id="909" name="SMARTInkShape-2460"/>
            <p:cNvSpPr/>
            <p:nvPr>
              <p:custDataLst>
                <p:tags r:id="rId88"/>
              </p:custDataLst>
            </p:nvPr>
          </p:nvSpPr>
          <p:spPr>
            <a:xfrm>
              <a:off x="6600825" y="2321845"/>
              <a:ext cx="173447" cy="263854"/>
            </a:xfrm>
            <a:custGeom>
              <a:avLst/>
              <a:gdLst/>
              <a:ahLst/>
              <a:cxnLst/>
              <a:rect l="0" t="0" r="0" b="0"/>
              <a:pathLst>
                <a:path w="173447" h="263854">
                  <a:moveTo>
                    <a:pt x="42863" y="28449"/>
                  </a:moveTo>
                  <a:lnTo>
                    <a:pt x="42863" y="28449"/>
                  </a:lnTo>
                  <a:lnTo>
                    <a:pt x="39070" y="28449"/>
                  </a:lnTo>
                  <a:lnTo>
                    <a:pt x="37953" y="29243"/>
                  </a:lnTo>
                  <a:lnTo>
                    <a:pt x="37208" y="30565"/>
                  </a:lnTo>
                  <a:lnTo>
                    <a:pt x="35915" y="35724"/>
                  </a:lnTo>
                  <a:lnTo>
                    <a:pt x="35806" y="39091"/>
                  </a:lnTo>
                  <a:lnTo>
                    <a:pt x="31952" y="49241"/>
                  </a:lnTo>
                  <a:lnTo>
                    <a:pt x="16350" y="76848"/>
                  </a:lnTo>
                  <a:lnTo>
                    <a:pt x="14408" y="95030"/>
                  </a:lnTo>
                  <a:lnTo>
                    <a:pt x="15161" y="96648"/>
                  </a:lnTo>
                  <a:lnTo>
                    <a:pt x="16458" y="97728"/>
                  </a:lnTo>
                  <a:lnTo>
                    <a:pt x="20014" y="99721"/>
                  </a:lnTo>
                  <a:lnTo>
                    <a:pt x="26480" y="104512"/>
                  </a:lnTo>
                  <a:lnTo>
                    <a:pt x="33423" y="106284"/>
                  </a:lnTo>
                  <a:lnTo>
                    <a:pt x="66162" y="107011"/>
                  </a:lnTo>
                  <a:lnTo>
                    <a:pt x="76136" y="106230"/>
                  </a:lnTo>
                  <a:lnTo>
                    <a:pt x="97937" y="97086"/>
                  </a:lnTo>
                  <a:lnTo>
                    <a:pt x="105175" y="90440"/>
                  </a:lnTo>
                  <a:lnTo>
                    <a:pt x="116290" y="77030"/>
                  </a:lnTo>
                  <a:lnTo>
                    <a:pt x="130245" y="66738"/>
                  </a:lnTo>
                  <a:lnTo>
                    <a:pt x="138801" y="50875"/>
                  </a:lnTo>
                  <a:lnTo>
                    <a:pt x="141668" y="41355"/>
                  </a:lnTo>
                  <a:lnTo>
                    <a:pt x="142844" y="12100"/>
                  </a:lnTo>
                  <a:lnTo>
                    <a:pt x="140744" y="7160"/>
                  </a:lnTo>
                  <a:lnTo>
                    <a:pt x="139074" y="4731"/>
                  </a:lnTo>
                  <a:lnTo>
                    <a:pt x="135100" y="2033"/>
                  </a:lnTo>
                  <a:lnTo>
                    <a:pt x="128651" y="158"/>
                  </a:lnTo>
                  <a:lnTo>
                    <a:pt x="125177" y="0"/>
                  </a:lnTo>
                  <a:lnTo>
                    <a:pt x="123932" y="752"/>
                  </a:lnTo>
                  <a:lnTo>
                    <a:pt x="123103" y="2046"/>
                  </a:lnTo>
                  <a:lnTo>
                    <a:pt x="122549" y="3703"/>
                  </a:lnTo>
                  <a:lnTo>
                    <a:pt x="116753" y="12860"/>
                  </a:lnTo>
                  <a:lnTo>
                    <a:pt x="114396" y="41483"/>
                  </a:lnTo>
                  <a:lnTo>
                    <a:pt x="120459" y="72821"/>
                  </a:lnTo>
                  <a:lnTo>
                    <a:pt x="131301" y="108156"/>
                  </a:lnTo>
                  <a:lnTo>
                    <a:pt x="142918" y="140780"/>
                  </a:lnTo>
                  <a:lnTo>
                    <a:pt x="146863" y="152193"/>
                  </a:lnTo>
                  <a:lnTo>
                    <a:pt x="153396" y="182122"/>
                  </a:lnTo>
                  <a:lnTo>
                    <a:pt x="162321" y="212551"/>
                  </a:lnTo>
                  <a:lnTo>
                    <a:pt x="163914" y="229121"/>
                  </a:lnTo>
                  <a:lnTo>
                    <a:pt x="168365" y="236963"/>
                  </a:lnTo>
                  <a:lnTo>
                    <a:pt x="171774" y="241277"/>
                  </a:lnTo>
                  <a:lnTo>
                    <a:pt x="173254" y="244947"/>
                  </a:lnTo>
                  <a:lnTo>
                    <a:pt x="173446" y="248187"/>
                  </a:lnTo>
                  <a:lnTo>
                    <a:pt x="172781" y="251141"/>
                  </a:lnTo>
                  <a:lnTo>
                    <a:pt x="171544" y="253110"/>
                  </a:lnTo>
                  <a:lnTo>
                    <a:pt x="169925" y="254423"/>
                  </a:lnTo>
                  <a:lnTo>
                    <a:pt x="151374" y="262472"/>
                  </a:lnTo>
                  <a:lnTo>
                    <a:pt x="133176" y="263853"/>
                  </a:lnTo>
                  <a:lnTo>
                    <a:pt x="98796" y="254219"/>
                  </a:lnTo>
                  <a:lnTo>
                    <a:pt x="65554" y="248357"/>
                  </a:lnTo>
                  <a:lnTo>
                    <a:pt x="34027" y="240074"/>
                  </a:lnTo>
                  <a:lnTo>
                    <a:pt x="0" y="2356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2461"/>
            <p:cNvSpPr/>
            <p:nvPr>
              <p:custDataLst>
                <p:tags r:id="rId89"/>
              </p:custDataLst>
            </p:nvPr>
          </p:nvSpPr>
          <p:spPr>
            <a:xfrm>
              <a:off x="6394076" y="2257433"/>
              <a:ext cx="178051" cy="171344"/>
            </a:xfrm>
            <a:custGeom>
              <a:avLst/>
              <a:gdLst/>
              <a:ahLst/>
              <a:cxnLst/>
              <a:rect l="0" t="0" r="0" b="0"/>
              <a:pathLst>
                <a:path w="178051" h="171344">
                  <a:moveTo>
                    <a:pt x="121024" y="7136"/>
                  </a:moveTo>
                  <a:lnTo>
                    <a:pt x="121024" y="7136"/>
                  </a:lnTo>
                  <a:lnTo>
                    <a:pt x="114175" y="286"/>
                  </a:lnTo>
                  <a:lnTo>
                    <a:pt x="99454" y="0"/>
                  </a:lnTo>
                  <a:lnTo>
                    <a:pt x="65196" y="10634"/>
                  </a:lnTo>
                  <a:lnTo>
                    <a:pt x="40130" y="27045"/>
                  </a:lnTo>
                  <a:lnTo>
                    <a:pt x="16313" y="60270"/>
                  </a:lnTo>
                  <a:lnTo>
                    <a:pt x="2761" y="83254"/>
                  </a:lnTo>
                  <a:lnTo>
                    <a:pt x="0" y="105070"/>
                  </a:lnTo>
                  <a:lnTo>
                    <a:pt x="3497" y="119144"/>
                  </a:lnTo>
                  <a:lnTo>
                    <a:pt x="21071" y="148339"/>
                  </a:lnTo>
                  <a:lnTo>
                    <a:pt x="30549" y="159206"/>
                  </a:lnTo>
                  <a:lnTo>
                    <a:pt x="37421" y="162035"/>
                  </a:lnTo>
                  <a:lnTo>
                    <a:pt x="44974" y="164086"/>
                  </a:lnTo>
                  <a:lnTo>
                    <a:pt x="54482" y="168910"/>
                  </a:lnTo>
                  <a:lnTo>
                    <a:pt x="90166" y="171343"/>
                  </a:lnTo>
                  <a:lnTo>
                    <a:pt x="109138" y="170629"/>
                  </a:lnTo>
                  <a:lnTo>
                    <a:pt x="122618" y="165733"/>
                  </a:lnTo>
                  <a:lnTo>
                    <a:pt x="144705" y="147399"/>
                  </a:lnTo>
                  <a:lnTo>
                    <a:pt x="156247" y="134031"/>
                  </a:lnTo>
                  <a:lnTo>
                    <a:pt x="174980" y="104039"/>
                  </a:lnTo>
                  <a:lnTo>
                    <a:pt x="178050" y="72789"/>
                  </a:lnTo>
                  <a:lnTo>
                    <a:pt x="176002" y="65948"/>
                  </a:lnTo>
                  <a:lnTo>
                    <a:pt x="165813" y="44490"/>
                  </a:lnTo>
                  <a:lnTo>
                    <a:pt x="165171" y="41563"/>
                  </a:lnTo>
                  <a:lnTo>
                    <a:pt x="163155" y="39613"/>
                  </a:lnTo>
                  <a:lnTo>
                    <a:pt x="140277" y="29712"/>
                  </a:lnTo>
                  <a:lnTo>
                    <a:pt x="132991" y="28906"/>
                  </a:lnTo>
                  <a:lnTo>
                    <a:pt x="131383" y="29587"/>
                  </a:lnTo>
                  <a:lnTo>
                    <a:pt x="130311" y="30834"/>
                  </a:lnTo>
                  <a:lnTo>
                    <a:pt x="129597" y="32460"/>
                  </a:lnTo>
                  <a:lnTo>
                    <a:pt x="128327" y="33544"/>
                  </a:lnTo>
                  <a:lnTo>
                    <a:pt x="121024" y="357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2462"/>
            <p:cNvSpPr/>
            <p:nvPr>
              <p:custDataLst>
                <p:tags r:id="rId90"/>
              </p:custDataLst>
            </p:nvPr>
          </p:nvSpPr>
          <p:spPr>
            <a:xfrm>
              <a:off x="6207920" y="2260651"/>
              <a:ext cx="149687" cy="196800"/>
            </a:xfrm>
            <a:custGeom>
              <a:avLst/>
              <a:gdLst/>
              <a:ahLst/>
              <a:cxnLst/>
              <a:rect l="0" t="0" r="0" b="0"/>
              <a:pathLst>
                <a:path w="149687" h="196800">
                  <a:moveTo>
                    <a:pt x="21430" y="18205"/>
                  </a:moveTo>
                  <a:lnTo>
                    <a:pt x="21430" y="18205"/>
                  </a:lnTo>
                  <a:lnTo>
                    <a:pt x="21430" y="11356"/>
                  </a:lnTo>
                  <a:lnTo>
                    <a:pt x="25222" y="11149"/>
                  </a:lnTo>
                  <a:lnTo>
                    <a:pt x="26340" y="10326"/>
                  </a:lnTo>
                  <a:lnTo>
                    <a:pt x="27582" y="7295"/>
                  </a:lnTo>
                  <a:lnTo>
                    <a:pt x="28706" y="6169"/>
                  </a:lnTo>
                  <a:lnTo>
                    <a:pt x="36214" y="2246"/>
                  </a:lnTo>
                  <a:lnTo>
                    <a:pt x="38430" y="422"/>
                  </a:lnTo>
                  <a:lnTo>
                    <a:pt x="40701" y="0"/>
                  </a:lnTo>
                  <a:lnTo>
                    <a:pt x="43009" y="512"/>
                  </a:lnTo>
                  <a:lnTo>
                    <a:pt x="47690" y="2404"/>
                  </a:lnTo>
                  <a:lnTo>
                    <a:pt x="80667" y="3900"/>
                  </a:lnTo>
                  <a:lnTo>
                    <a:pt x="104095" y="11192"/>
                  </a:lnTo>
                  <a:lnTo>
                    <a:pt x="119002" y="23188"/>
                  </a:lnTo>
                  <a:lnTo>
                    <a:pt x="125393" y="30177"/>
                  </a:lnTo>
                  <a:lnTo>
                    <a:pt x="127167" y="34903"/>
                  </a:lnTo>
                  <a:lnTo>
                    <a:pt x="128550" y="52514"/>
                  </a:lnTo>
                  <a:lnTo>
                    <a:pt x="116399" y="66026"/>
                  </a:lnTo>
                  <a:lnTo>
                    <a:pt x="104983" y="75394"/>
                  </a:lnTo>
                  <a:lnTo>
                    <a:pt x="83851" y="86473"/>
                  </a:lnTo>
                  <a:lnTo>
                    <a:pt x="72007" y="89017"/>
                  </a:lnTo>
                  <a:lnTo>
                    <a:pt x="69435" y="89225"/>
                  </a:lnTo>
                  <a:lnTo>
                    <a:pt x="64461" y="91574"/>
                  </a:lnTo>
                  <a:lnTo>
                    <a:pt x="59605" y="94470"/>
                  </a:lnTo>
                  <a:lnTo>
                    <a:pt x="50016" y="96784"/>
                  </a:lnTo>
                  <a:lnTo>
                    <a:pt x="70591" y="96787"/>
                  </a:lnTo>
                  <a:lnTo>
                    <a:pt x="77146" y="98903"/>
                  </a:lnTo>
                  <a:lnTo>
                    <a:pt x="83499" y="101696"/>
                  </a:lnTo>
                  <a:lnTo>
                    <a:pt x="118186" y="111148"/>
                  </a:lnTo>
                  <a:lnTo>
                    <a:pt x="135679" y="123389"/>
                  </a:lnTo>
                  <a:lnTo>
                    <a:pt x="138077" y="124046"/>
                  </a:lnTo>
                  <a:lnTo>
                    <a:pt x="139675" y="125278"/>
                  </a:lnTo>
                  <a:lnTo>
                    <a:pt x="147503" y="137469"/>
                  </a:lnTo>
                  <a:lnTo>
                    <a:pt x="149272" y="144471"/>
                  </a:lnTo>
                  <a:lnTo>
                    <a:pt x="149686" y="149201"/>
                  </a:lnTo>
                  <a:lnTo>
                    <a:pt x="147754" y="153948"/>
                  </a:lnTo>
                  <a:lnTo>
                    <a:pt x="139367" y="164455"/>
                  </a:lnTo>
                  <a:lnTo>
                    <a:pt x="116482" y="179395"/>
                  </a:lnTo>
                  <a:lnTo>
                    <a:pt x="83407" y="187340"/>
                  </a:lnTo>
                  <a:lnTo>
                    <a:pt x="48202" y="194504"/>
                  </a:lnTo>
                  <a:lnTo>
                    <a:pt x="12932" y="196773"/>
                  </a:lnTo>
                  <a:lnTo>
                    <a:pt x="0" y="1967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3" name="SMARTInkShape-2463"/>
          <p:cNvSpPr/>
          <p:nvPr>
            <p:custDataLst>
              <p:tags r:id="rId5"/>
            </p:custDataLst>
          </p:nvPr>
        </p:nvSpPr>
        <p:spPr>
          <a:xfrm>
            <a:off x="6829425" y="1835970"/>
            <a:ext cx="1185864" cy="28550"/>
          </a:xfrm>
          <a:custGeom>
            <a:avLst/>
            <a:gdLst/>
            <a:ahLst/>
            <a:cxnLst/>
            <a:rect l="0" t="0" r="0" b="0"/>
            <a:pathLst>
              <a:path w="1185864" h="28550">
                <a:moveTo>
                  <a:pt x="0" y="7118"/>
                </a:moveTo>
                <a:lnTo>
                  <a:pt x="0" y="7118"/>
                </a:lnTo>
                <a:lnTo>
                  <a:pt x="13207" y="7118"/>
                </a:lnTo>
                <a:lnTo>
                  <a:pt x="20344" y="13268"/>
                </a:lnTo>
                <a:lnTo>
                  <a:pt x="24902" y="13967"/>
                </a:lnTo>
                <a:lnTo>
                  <a:pt x="60478" y="14260"/>
                </a:lnTo>
                <a:lnTo>
                  <a:pt x="92924" y="14261"/>
                </a:lnTo>
                <a:lnTo>
                  <a:pt x="116689" y="13468"/>
                </a:lnTo>
                <a:lnTo>
                  <a:pt x="146051" y="7779"/>
                </a:lnTo>
                <a:lnTo>
                  <a:pt x="181107" y="7176"/>
                </a:lnTo>
                <a:lnTo>
                  <a:pt x="209782" y="7129"/>
                </a:lnTo>
                <a:lnTo>
                  <a:pt x="245318" y="7119"/>
                </a:lnTo>
                <a:lnTo>
                  <a:pt x="277440" y="7118"/>
                </a:lnTo>
                <a:lnTo>
                  <a:pt x="310743" y="3325"/>
                </a:lnTo>
                <a:lnTo>
                  <a:pt x="342986" y="636"/>
                </a:lnTo>
                <a:lnTo>
                  <a:pt x="376989" y="105"/>
                </a:lnTo>
                <a:lnTo>
                  <a:pt x="410665" y="0"/>
                </a:lnTo>
                <a:lnTo>
                  <a:pt x="438473" y="3774"/>
                </a:lnTo>
                <a:lnTo>
                  <a:pt x="471405" y="6457"/>
                </a:lnTo>
                <a:lnTo>
                  <a:pt x="498363" y="6922"/>
                </a:lnTo>
                <a:lnTo>
                  <a:pt x="527252" y="7060"/>
                </a:lnTo>
                <a:lnTo>
                  <a:pt x="560594" y="7100"/>
                </a:lnTo>
                <a:lnTo>
                  <a:pt x="594815" y="7906"/>
                </a:lnTo>
                <a:lnTo>
                  <a:pt x="626210" y="12026"/>
                </a:lnTo>
                <a:lnTo>
                  <a:pt x="660295" y="13599"/>
                </a:lnTo>
                <a:lnTo>
                  <a:pt x="694736" y="14065"/>
                </a:lnTo>
                <a:lnTo>
                  <a:pt x="726194" y="14203"/>
                </a:lnTo>
                <a:lnTo>
                  <a:pt x="760299" y="14244"/>
                </a:lnTo>
                <a:lnTo>
                  <a:pt x="783734" y="14254"/>
                </a:lnTo>
                <a:lnTo>
                  <a:pt x="809495" y="16374"/>
                </a:lnTo>
                <a:lnTo>
                  <a:pt x="836026" y="19169"/>
                </a:lnTo>
                <a:lnTo>
                  <a:pt x="861047" y="20411"/>
                </a:lnTo>
                <a:lnTo>
                  <a:pt x="885396" y="20963"/>
                </a:lnTo>
                <a:lnTo>
                  <a:pt x="910241" y="21209"/>
                </a:lnTo>
                <a:lnTo>
                  <a:pt x="937158" y="21318"/>
                </a:lnTo>
                <a:lnTo>
                  <a:pt x="964996" y="21366"/>
                </a:lnTo>
                <a:lnTo>
                  <a:pt x="992449" y="21388"/>
                </a:lnTo>
                <a:lnTo>
                  <a:pt x="1017881" y="21397"/>
                </a:lnTo>
                <a:lnTo>
                  <a:pt x="1042412" y="21402"/>
                </a:lnTo>
                <a:lnTo>
                  <a:pt x="1066544" y="22197"/>
                </a:lnTo>
                <a:lnTo>
                  <a:pt x="1101649" y="26314"/>
                </a:lnTo>
                <a:lnTo>
                  <a:pt x="1132511" y="27887"/>
                </a:lnTo>
                <a:lnTo>
                  <a:pt x="1167151" y="28418"/>
                </a:lnTo>
                <a:lnTo>
                  <a:pt x="1185863" y="2854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6" name="SMARTInkShape-Group483"/>
          <p:cNvGrpSpPr/>
          <p:nvPr/>
        </p:nvGrpSpPr>
        <p:grpSpPr>
          <a:xfrm>
            <a:off x="6815138" y="2771775"/>
            <a:ext cx="242888" cy="171451"/>
            <a:chOff x="6815138" y="2771775"/>
            <a:chExt cx="242888" cy="171451"/>
          </a:xfrm>
        </p:grpSpPr>
        <p:sp>
          <p:nvSpPr>
            <p:cNvPr id="914" name="SMARTInkShape-2464"/>
            <p:cNvSpPr/>
            <p:nvPr>
              <p:custDataLst>
                <p:tags r:id="rId86"/>
              </p:custDataLst>
            </p:nvPr>
          </p:nvSpPr>
          <p:spPr>
            <a:xfrm>
              <a:off x="6815138" y="2914650"/>
              <a:ext cx="242888" cy="28576"/>
            </a:xfrm>
            <a:custGeom>
              <a:avLst/>
              <a:gdLst/>
              <a:ahLst/>
              <a:cxnLst/>
              <a:rect l="0" t="0" r="0" b="0"/>
              <a:pathLst>
                <a:path w="242888" h="28576">
                  <a:moveTo>
                    <a:pt x="0" y="0"/>
                  </a:moveTo>
                  <a:lnTo>
                    <a:pt x="0" y="0"/>
                  </a:lnTo>
                  <a:lnTo>
                    <a:pt x="6849" y="0"/>
                  </a:lnTo>
                  <a:lnTo>
                    <a:pt x="12788" y="4910"/>
                  </a:lnTo>
                  <a:lnTo>
                    <a:pt x="17060" y="6151"/>
                  </a:lnTo>
                  <a:lnTo>
                    <a:pt x="48752" y="7118"/>
                  </a:lnTo>
                  <a:lnTo>
                    <a:pt x="66104" y="7932"/>
                  </a:lnTo>
                  <a:lnTo>
                    <a:pt x="80114" y="12797"/>
                  </a:lnTo>
                  <a:lnTo>
                    <a:pt x="112008" y="14200"/>
                  </a:lnTo>
                  <a:lnTo>
                    <a:pt x="145261" y="20764"/>
                  </a:lnTo>
                  <a:lnTo>
                    <a:pt x="177947" y="22166"/>
                  </a:lnTo>
                  <a:lnTo>
                    <a:pt x="198342" y="27574"/>
                  </a:lnTo>
                  <a:lnTo>
                    <a:pt x="232430" y="28487"/>
                  </a:lnTo>
                  <a:lnTo>
                    <a:pt x="242887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465"/>
            <p:cNvSpPr/>
            <p:nvPr>
              <p:custDataLst>
                <p:tags r:id="rId87"/>
              </p:custDataLst>
            </p:nvPr>
          </p:nvSpPr>
          <p:spPr>
            <a:xfrm>
              <a:off x="6836693" y="2771775"/>
              <a:ext cx="199902" cy="142876"/>
            </a:xfrm>
            <a:custGeom>
              <a:avLst/>
              <a:gdLst/>
              <a:ahLst/>
              <a:cxnLst/>
              <a:rect l="0" t="0" r="0" b="0"/>
              <a:pathLst>
                <a:path w="199902" h="142876">
                  <a:moveTo>
                    <a:pt x="199901" y="0"/>
                  </a:moveTo>
                  <a:lnTo>
                    <a:pt x="199901" y="0"/>
                  </a:lnTo>
                  <a:lnTo>
                    <a:pt x="196109" y="0"/>
                  </a:lnTo>
                  <a:lnTo>
                    <a:pt x="194991" y="794"/>
                  </a:lnTo>
                  <a:lnTo>
                    <a:pt x="194246" y="2117"/>
                  </a:lnTo>
                  <a:lnTo>
                    <a:pt x="193750" y="3792"/>
                  </a:lnTo>
                  <a:lnTo>
                    <a:pt x="192625" y="4910"/>
                  </a:lnTo>
                  <a:lnTo>
                    <a:pt x="189259" y="6151"/>
                  </a:lnTo>
                  <a:lnTo>
                    <a:pt x="188044" y="7276"/>
                  </a:lnTo>
                  <a:lnTo>
                    <a:pt x="186694" y="10642"/>
                  </a:lnTo>
                  <a:lnTo>
                    <a:pt x="185540" y="11857"/>
                  </a:lnTo>
                  <a:lnTo>
                    <a:pt x="182141" y="13207"/>
                  </a:lnTo>
                  <a:lnTo>
                    <a:pt x="173492" y="14868"/>
                  </a:lnTo>
                  <a:lnTo>
                    <a:pt x="146567" y="32621"/>
                  </a:lnTo>
                  <a:lnTo>
                    <a:pt x="133739" y="35595"/>
                  </a:lnTo>
                  <a:lnTo>
                    <a:pt x="101964" y="52475"/>
                  </a:lnTo>
                  <a:lnTo>
                    <a:pt x="68914" y="69061"/>
                  </a:lnTo>
                  <a:lnTo>
                    <a:pt x="33345" y="90488"/>
                  </a:lnTo>
                  <a:lnTo>
                    <a:pt x="24433" y="96838"/>
                  </a:lnTo>
                  <a:lnTo>
                    <a:pt x="16765" y="99072"/>
                  </a:lnTo>
                  <a:lnTo>
                    <a:pt x="11880" y="99595"/>
                  </a:lnTo>
                  <a:lnTo>
                    <a:pt x="7063" y="101943"/>
                  </a:lnTo>
                  <a:lnTo>
                    <a:pt x="1296" y="106127"/>
                  </a:lnTo>
                  <a:lnTo>
                    <a:pt x="507" y="108815"/>
                  </a:lnTo>
                  <a:lnTo>
                    <a:pt x="0" y="113217"/>
                  </a:lnTo>
                  <a:lnTo>
                    <a:pt x="752" y="113578"/>
                  </a:lnTo>
                  <a:lnTo>
                    <a:pt x="36265" y="114299"/>
                  </a:lnTo>
                  <a:lnTo>
                    <a:pt x="59495" y="115094"/>
                  </a:lnTo>
                  <a:lnTo>
                    <a:pt x="87990" y="120782"/>
                  </a:lnTo>
                  <a:lnTo>
                    <a:pt x="121467" y="121386"/>
                  </a:lnTo>
                  <a:lnTo>
                    <a:pt x="137326" y="122220"/>
                  </a:lnTo>
                  <a:lnTo>
                    <a:pt x="171287" y="130262"/>
                  </a:lnTo>
                  <a:lnTo>
                    <a:pt x="192127" y="137368"/>
                  </a:lnTo>
                  <a:lnTo>
                    <a:pt x="199901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9" name="SMARTInkShape-Group484"/>
          <p:cNvGrpSpPr/>
          <p:nvPr/>
        </p:nvGrpSpPr>
        <p:grpSpPr>
          <a:xfrm>
            <a:off x="7286636" y="2693202"/>
            <a:ext cx="492782" cy="228280"/>
            <a:chOff x="7286636" y="2693202"/>
            <a:chExt cx="492782" cy="228280"/>
          </a:xfrm>
        </p:grpSpPr>
        <p:sp>
          <p:nvSpPr>
            <p:cNvPr id="917" name="SMARTInkShape-2466"/>
            <p:cNvSpPr/>
            <p:nvPr>
              <p:custDataLst>
                <p:tags r:id="rId84"/>
              </p:custDataLst>
            </p:nvPr>
          </p:nvSpPr>
          <p:spPr>
            <a:xfrm>
              <a:off x="7551071" y="2714927"/>
              <a:ext cx="228347" cy="178285"/>
            </a:xfrm>
            <a:custGeom>
              <a:avLst/>
              <a:gdLst/>
              <a:ahLst/>
              <a:cxnLst/>
              <a:rect l="0" t="0" r="0" b="0"/>
              <a:pathLst>
                <a:path w="228347" h="178285">
                  <a:moveTo>
                    <a:pt x="135604" y="13986"/>
                  </a:moveTo>
                  <a:lnTo>
                    <a:pt x="135604" y="13986"/>
                  </a:lnTo>
                  <a:lnTo>
                    <a:pt x="124755" y="3137"/>
                  </a:lnTo>
                  <a:lnTo>
                    <a:pt x="120728" y="1226"/>
                  </a:lnTo>
                  <a:lnTo>
                    <a:pt x="111675" y="0"/>
                  </a:lnTo>
                  <a:lnTo>
                    <a:pt x="78263" y="8529"/>
                  </a:lnTo>
                  <a:lnTo>
                    <a:pt x="68844" y="13148"/>
                  </a:lnTo>
                  <a:lnTo>
                    <a:pt x="35586" y="35019"/>
                  </a:lnTo>
                  <a:lnTo>
                    <a:pt x="26858" y="40796"/>
                  </a:lnTo>
                  <a:lnTo>
                    <a:pt x="14787" y="57440"/>
                  </a:lnTo>
                  <a:lnTo>
                    <a:pt x="3131" y="80738"/>
                  </a:lnTo>
                  <a:lnTo>
                    <a:pt x="0" y="112613"/>
                  </a:lnTo>
                  <a:lnTo>
                    <a:pt x="3704" y="126199"/>
                  </a:lnTo>
                  <a:lnTo>
                    <a:pt x="23723" y="158133"/>
                  </a:lnTo>
                  <a:lnTo>
                    <a:pt x="43367" y="171002"/>
                  </a:lnTo>
                  <a:lnTo>
                    <a:pt x="55093" y="176132"/>
                  </a:lnTo>
                  <a:lnTo>
                    <a:pt x="89673" y="178165"/>
                  </a:lnTo>
                  <a:lnTo>
                    <a:pt x="123657" y="178284"/>
                  </a:lnTo>
                  <a:lnTo>
                    <a:pt x="137973" y="177496"/>
                  </a:lnTo>
                  <a:lnTo>
                    <a:pt x="147505" y="174498"/>
                  </a:lnTo>
                  <a:lnTo>
                    <a:pt x="172292" y="155348"/>
                  </a:lnTo>
                  <a:lnTo>
                    <a:pt x="205056" y="126644"/>
                  </a:lnTo>
                  <a:lnTo>
                    <a:pt x="225220" y="95031"/>
                  </a:lnTo>
                  <a:lnTo>
                    <a:pt x="228044" y="77006"/>
                  </a:lnTo>
                  <a:lnTo>
                    <a:pt x="228346" y="65291"/>
                  </a:lnTo>
                  <a:lnTo>
                    <a:pt x="226299" y="58484"/>
                  </a:lnTo>
                  <a:lnTo>
                    <a:pt x="223538" y="52019"/>
                  </a:lnTo>
                  <a:lnTo>
                    <a:pt x="222311" y="43854"/>
                  </a:lnTo>
                  <a:lnTo>
                    <a:pt x="220396" y="40247"/>
                  </a:lnTo>
                  <a:lnTo>
                    <a:pt x="197713" y="18844"/>
                  </a:lnTo>
                  <a:lnTo>
                    <a:pt x="188608" y="16145"/>
                  </a:lnTo>
                  <a:lnTo>
                    <a:pt x="155182" y="14175"/>
                  </a:lnTo>
                  <a:lnTo>
                    <a:pt x="121073" y="14804"/>
                  </a:lnTo>
                  <a:lnTo>
                    <a:pt x="85723" y="20469"/>
                  </a:lnTo>
                  <a:lnTo>
                    <a:pt x="78454" y="211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2467"/>
            <p:cNvSpPr/>
            <p:nvPr>
              <p:custDataLst>
                <p:tags r:id="rId85"/>
              </p:custDataLst>
            </p:nvPr>
          </p:nvSpPr>
          <p:spPr>
            <a:xfrm>
              <a:off x="7286636" y="2693202"/>
              <a:ext cx="178547" cy="228280"/>
            </a:xfrm>
            <a:custGeom>
              <a:avLst/>
              <a:gdLst/>
              <a:ahLst/>
              <a:cxnLst/>
              <a:rect l="0" t="0" r="0" b="0"/>
              <a:pathLst>
                <a:path w="178547" h="228280">
                  <a:moveTo>
                    <a:pt x="150008" y="14279"/>
                  </a:moveTo>
                  <a:lnTo>
                    <a:pt x="150008" y="14279"/>
                  </a:lnTo>
                  <a:lnTo>
                    <a:pt x="156857" y="7430"/>
                  </a:lnTo>
                  <a:lnTo>
                    <a:pt x="157065" y="3430"/>
                  </a:lnTo>
                  <a:lnTo>
                    <a:pt x="156300" y="2284"/>
                  </a:lnTo>
                  <a:lnTo>
                    <a:pt x="154996" y="1520"/>
                  </a:lnTo>
                  <a:lnTo>
                    <a:pt x="149369" y="445"/>
                  </a:lnTo>
                  <a:lnTo>
                    <a:pt x="126184" y="0"/>
                  </a:lnTo>
                  <a:lnTo>
                    <a:pt x="115256" y="3786"/>
                  </a:lnTo>
                  <a:lnTo>
                    <a:pt x="80620" y="23841"/>
                  </a:lnTo>
                  <a:lnTo>
                    <a:pt x="51658" y="48510"/>
                  </a:lnTo>
                  <a:lnTo>
                    <a:pt x="43344" y="58818"/>
                  </a:lnTo>
                  <a:lnTo>
                    <a:pt x="14731" y="94394"/>
                  </a:lnTo>
                  <a:lnTo>
                    <a:pt x="3224" y="116875"/>
                  </a:lnTo>
                  <a:lnTo>
                    <a:pt x="115" y="148630"/>
                  </a:lnTo>
                  <a:lnTo>
                    <a:pt x="0" y="172500"/>
                  </a:lnTo>
                  <a:lnTo>
                    <a:pt x="3785" y="184367"/>
                  </a:lnTo>
                  <a:lnTo>
                    <a:pt x="12175" y="196896"/>
                  </a:lnTo>
                  <a:lnTo>
                    <a:pt x="31117" y="215974"/>
                  </a:lnTo>
                  <a:lnTo>
                    <a:pt x="37107" y="219015"/>
                  </a:lnTo>
                  <a:lnTo>
                    <a:pt x="72495" y="227535"/>
                  </a:lnTo>
                  <a:lnTo>
                    <a:pt x="84354" y="228279"/>
                  </a:lnTo>
                  <a:lnTo>
                    <a:pt x="116730" y="222092"/>
                  </a:lnTo>
                  <a:lnTo>
                    <a:pt x="130976" y="220845"/>
                  </a:lnTo>
                  <a:lnTo>
                    <a:pt x="144457" y="215801"/>
                  </a:lnTo>
                  <a:lnTo>
                    <a:pt x="166553" y="197601"/>
                  </a:lnTo>
                  <a:lnTo>
                    <a:pt x="175384" y="188104"/>
                  </a:lnTo>
                  <a:lnTo>
                    <a:pt x="177161" y="183345"/>
                  </a:lnTo>
                  <a:lnTo>
                    <a:pt x="178546" y="155766"/>
                  </a:lnTo>
                  <a:lnTo>
                    <a:pt x="177765" y="153847"/>
                  </a:lnTo>
                  <a:lnTo>
                    <a:pt x="176450" y="152568"/>
                  </a:lnTo>
                  <a:lnTo>
                    <a:pt x="170807" y="148652"/>
                  </a:lnTo>
                  <a:lnTo>
                    <a:pt x="152364" y="131701"/>
                  </a:lnTo>
                  <a:lnTo>
                    <a:pt x="142859" y="127079"/>
                  </a:lnTo>
                  <a:lnTo>
                    <a:pt x="140480" y="125198"/>
                  </a:lnTo>
                  <a:lnTo>
                    <a:pt x="133603" y="123108"/>
                  </a:lnTo>
                  <a:lnTo>
                    <a:pt x="108410" y="121534"/>
                  </a:lnTo>
                  <a:lnTo>
                    <a:pt x="94908" y="125257"/>
                  </a:lnTo>
                  <a:lnTo>
                    <a:pt x="77037" y="133796"/>
                  </a:lnTo>
                  <a:lnTo>
                    <a:pt x="63829" y="137269"/>
                  </a:lnTo>
                  <a:lnTo>
                    <a:pt x="59217" y="139135"/>
                  </a:lnTo>
                  <a:lnTo>
                    <a:pt x="51977" y="145441"/>
                  </a:lnTo>
                  <a:lnTo>
                    <a:pt x="39144" y="161315"/>
                  </a:lnTo>
                  <a:lnTo>
                    <a:pt x="35139" y="169676"/>
                  </a:lnTo>
                  <a:lnTo>
                    <a:pt x="24601" y="184205"/>
                  </a:lnTo>
                  <a:lnTo>
                    <a:pt x="22040" y="189814"/>
                  </a:lnTo>
                  <a:lnTo>
                    <a:pt x="16930" y="197435"/>
                  </a:lnTo>
                  <a:lnTo>
                    <a:pt x="15062" y="204720"/>
                  </a:lnTo>
                  <a:lnTo>
                    <a:pt x="14277" y="2214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" name="SMARTInkShape-Group485"/>
          <p:cNvGrpSpPr/>
          <p:nvPr/>
        </p:nvGrpSpPr>
        <p:grpSpPr>
          <a:xfrm>
            <a:off x="5679280" y="2807494"/>
            <a:ext cx="542926" cy="185738"/>
            <a:chOff x="5679280" y="2807494"/>
            <a:chExt cx="542926" cy="185738"/>
          </a:xfrm>
        </p:grpSpPr>
        <p:sp>
          <p:nvSpPr>
            <p:cNvPr id="920" name="SMARTInkShape-2468"/>
            <p:cNvSpPr/>
            <p:nvPr>
              <p:custDataLst>
                <p:tags r:id="rId81"/>
              </p:custDataLst>
            </p:nvPr>
          </p:nvSpPr>
          <p:spPr>
            <a:xfrm>
              <a:off x="6050755" y="2871788"/>
              <a:ext cx="171451" cy="21432"/>
            </a:xfrm>
            <a:custGeom>
              <a:avLst/>
              <a:gdLst/>
              <a:ahLst/>
              <a:cxnLst/>
              <a:rect l="0" t="0" r="0" b="0"/>
              <a:pathLst>
                <a:path w="171451" h="21432">
                  <a:moveTo>
                    <a:pt x="0" y="0"/>
                  </a:moveTo>
                  <a:lnTo>
                    <a:pt x="0" y="0"/>
                  </a:lnTo>
                  <a:lnTo>
                    <a:pt x="34572" y="0"/>
                  </a:lnTo>
                  <a:lnTo>
                    <a:pt x="66748" y="6481"/>
                  </a:lnTo>
                  <a:lnTo>
                    <a:pt x="100166" y="7879"/>
                  </a:lnTo>
                  <a:lnTo>
                    <a:pt x="131568" y="14414"/>
                  </a:lnTo>
                  <a:lnTo>
                    <a:pt x="165969" y="21110"/>
                  </a:lnTo>
                  <a:lnTo>
                    <a:pt x="171450" y="21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2469"/>
            <p:cNvSpPr/>
            <p:nvPr>
              <p:custDataLst>
                <p:tags r:id="rId82"/>
              </p:custDataLst>
            </p:nvPr>
          </p:nvSpPr>
          <p:spPr>
            <a:xfrm>
              <a:off x="5686425" y="2828925"/>
              <a:ext cx="207171" cy="164307"/>
            </a:xfrm>
            <a:custGeom>
              <a:avLst/>
              <a:gdLst/>
              <a:ahLst/>
              <a:cxnLst/>
              <a:rect l="0" t="0" r="0" b="0"/>
              <a:pathLst>
                <a:path w="207171" h="164307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7771" y="5654"/>
                  </a:lnTo>
                  <a:lnTo>
                    <a:pt x="20586" y="10642"/>
                  </a:lnTo>
                  <a:lnTo>
                    <a:pt x="35294" y="19462"/>
                  </a:lnTo>
                  <a:lnTo>
                    <a:pt x="48952" y="24835"/>
                  </a:lnTo>
                  <a:lnTo>
                    <a:pt x="81191" y="42902"/>
                  </a:lnTo>
                  <a:lnTo>
                    <a:pt x="96553" y="50018"/>
                  </a:lnTo>
                  <a:lnTo>
                    <a:pt x="130319" y="69850"/>
                  </a:lnTo>
                  <a:lnTo>
                    <a:pt x="144393" y="84236"/>
                  </a:lnTo>
                  <a:lnTo>
                    <a:pt x="166093" y="98229"/>
                  </a:lnTo>
                  <a:lnTo>
                    <a:pt x="192829" y="130570"/>
                  </a:lnTo>
                  <a:lnTo>
                    <a:pt x="197893" y="141346"/>
                  </a:lnTo>
                  <a:lnTo>
                    <a:pt x="199871" y="146958"/>
                  </a:lnTo>
                  <a:lnTo>
                    <a:pt x="206051" y="155662"/>
                  </a:lnTo>
                  <a:lnTo>
                    <a:pt x="207170" y="164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470"/>
            <p:cNvSpPr/>
            <p:nvPr>
              <p:custDataLst>
                <p:tags r:id="rId83"/>
              </p:custDataLst>
            </p:nvPr>
          </p:nvSpPr>
          <p:spPr>
            <a:xfrm>
              <a:off x="5679280" y="2807494"/>
              <a:ext cx="150021" cy="164307"/>
            </a:xfrm>
            <a:custGeom>
              <a:avLst/>
              <a:gdLst/>
              <a:ahLst/>
              <a:cxnLst/>
              <a:rect l="0" t="0" r="0" b="0"/>
              <a:pathLst>
                <a:path w="150021" h="164307">
                  <a:moveTo>
                    <a:pt x="150020" y="0"/>
                  </a:moveTo>
                  <a:lnTo>
                    <a:pt x="150020" y="0"/>
                  </a:lnTo>
                  <a:lnTo>
                    <a:pt x="150020" y="6151"/>
                  </a:lnTo>
                  <a:lnTo>
                    <a:pt x="143868" y="13207"/>
                  </a:lnTo>
                  <a:lnTo>
                    <a:pt x="139171" y="27928"/>
                  </a:lnTo>
                  <a:lnTo>
                    <a:pt x="132959" y="37203"/>
                  </a:lnTo>
                  <a:lnTo>
                    <a:pt x="115739" y="52004"/>
                  </a:lnTo>
                  <a:lnTo>
                    <a:pt x="87253" y="86218"/>
                  </a:lnTo>
                  <a:lnTo>
                    <a:pt x="80849" y="94675"/>
                  </a:lnTo>
                  <a:lnTo>
                    <a:pt x="45148" y="120358"/>
                  </a:lnTo>
                  <a:lnTo>
                    <a:pt x="9550" y="153969"/>
                  </a:lnTo>
                  <a:lnTo>
                    <a:pt x="4774" y="155743"/>
                  </a:lnTo>
                  <a:lnTo>
                    <a:pt x="3184" y="157010"/>
                  </a:lnTo>
                  <a:lnTo>
                    <a:pt x="0" y="164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4" name="SMARTInkShape-2471"/>
          <p:cNvSpPr/>
          <p:nvPr>
            <p:custDataLst>
              <p:tags r:id="rId6"/>
            </p:custDataLst>
          </p:nvPr>
        </p:nvSpPr>
        <p:spPr>
          <a:xfrm>
            <a:off x="6122195" y="2807494"/>
            <a:ext cx="14286" cy="150020"/>
          </a:xfrm>
          <a:custGeom>
            <a:avLst/>
            <a:gdLst/>
            <a:ahLst/>
            <a:cxnLst/>
            <a:rect l="0" t="0" r="0" b="0"/>
            <a:pathLst>
              <a:path w="14286" h="150020">
                <a:moveTo>
                  <a:pt x="0" y="0"/>
                </a:moveTo>
                <a:lnTo>
                  <a:pt x="0" y="0"/>
                </a:lnTo>
                <a:lnTo>
                  <a:pt x="0" y="3792"/>
                </a:lnTo>
                <a:lnTo>
                  <a:pt x="793" y="4909"/>
                </a:lnTo>
                <a:lnTo>
                  <a:pt x="2116" y="5654"/>
                </a:lnTo>
                <a:lnTo>
                  <a:pt x="3791" y="6151"/>
                </a:lnTo>
                <a:lnTo>
                  <a:pt x="4909" y="8069"/>
                </a:lnTo>
                <a:lnTo>
                  <a:pt x="7274" y="17560"/>
                </a:lnTo>
                <a:lnTo>
                  <a:pt x="11856" y="26546"/>
                </a:lnTo>
                <a:lnTo>
                  <a:pt x="14223" y="59470"/>
                </a:lnTo>
                <a:lnTo>
                  <a:pt x="14285" y="94671"/>
                </a:lnTo>
                <a:lnTo>
                  <a:pt x="14285" y="122716"/>
                </a:lnTo>
                <a:lnTo>
                  <a:pt x="12169" y="128095"/>
                </a:lnTo>
                <a:lnTo>
                  <a:pt x="10494" y="130640"/>
                </a:lnTo>
                <a:lnTo>
                  <a:pt x="7143" y="1500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SMARTInkShape-2472"/>
          <p:cNvSpPr/>
          <p:nvPr>
            <p:custDataLst>
              <p:tags r:id="rId7"/>
            </p:custDataLst>
          </p:nvPr>
        </p:nvSpPr>
        <p:spPr>
          <a:xfrm>
            <a:off x="6396945" y="2807618"/>
            <a:ext cx="210973" cy="292705"/>
          </a:xfrm>
          <a:custGeom>
            <a:avLst/>
            <a:gdLst/>
            <a:ahLst/>
            <a:cxnLst/>
            <a:rect l="0" t="0" r="0" b="0"/>
            <a:pathLst>
              <a:path w="210973" h="292705">
                <a:moveTo>
                  <a:pt x="39575" y="7020"/>
                </a:moveTo>
                <a:lnTo>
                  <a:pt x="39575" y="7020"/>
                </a:lnTo>
                <a:lnTo>
                  <a:pt x="39575" y="869"/>
                </a:lnTo>
                <a:lnTo>
                  <a:pt x="39575" y="3962"/>
                </a:lnTo>
                <a:lnTo>
                  <a:pt x="38780" y="4981"/>
                </a:lnTo>
                <a:lnTo>
                  <a:pt x="33423" y="6751"/>
                </a:lnTo>
                <a:lnTo>
                  <a:pt x="32871" y="9017"/>
                </a:lnTo>
                <a:lnTo>
                  <a:pt x="32724" y="10732"/>
                </a:lnTo>
                <a:lnTo>
                  <a:pt x="30444" y="14755"/>
                </a:lnTo>
                <a:lnTo>
                  <a:pt x="22513" y="23805"/>
                </a:lnTo>
                <a:lnTo>
                  <a:pt x="20085" y="30620"/>
                </a:lnTo>
                <a:lnTo>
                  <a:pt x="16602" y="43381"/>
                </a:lnTo>
                <a:lnTo>
                  <a:pt x="5835" y="71370"/>
                </a:lnTo>
                <a:lnTo>
                  <a:pt x="2326" y="85617"/>
                </a:lnTo>
                <a:lnTo>
                  <a:pt x="454" y="90374"/>
                </a:lnTo>
                <a:lnTo>
                  <a:pt x="0" y="94339"/>
                </a:lnTo>
                <a:lnTo>
                  <a:pt x="4205" y="116426"/>
                </a:lnTo>
                <a:lnTo>
                  <a:pt x="9428" y="125337"/>
                </a:lnTo>
                <a:lnTo>
                  <a:pt x="16795" y="133005"/>
                </a:lnTo>
                <a:lnTo>
                  <a:pt x="27885" y="139510"/>
                </a:lnTo>
                <a:lnTo>
                  <a:pt x="37345" y="141791"/>
                </a:lnTo>
                <a:lnTo>
                  <a:pt x="66859" y="142713"/>
                </a:lnTo>
                <a:lnTo>
                  <a:pt x="98231" y="132804"/>
                </a:lnTo>
                <a:lnTo>
                  <a:pt x="129776" y="112751"/>
                </a:lnTo>
                <a:lnTo>
                  <a:pt x="148262" y="96755"/>
                </a:lnTo>
                <a:lnTo>
                  <a:pt x="169612" y="68866"/>
                </a:lnTo>
                <a:lnTo>
                  <a:pt x="182743" y="37708"/>
                </a:lnTo>
                <a:lnTo>
                  <a:pt x="186548" y="31771"/>
                </a:lnTo>
                <a:lnTo>
                  <a:pt x="188691" y="23967"/>
                </a:lnTo>
                <a:lnTo>
                  <a:pt x="189191" y="19049"/>
                </a:lnTo>
                <a:lnTo>
                  <a:pt x="187297" y="14218"/>
                </a:lnTo>
                <a:lnTo>
                  <a:pt x="184604" y="9425"/>
                </a:lnTo>
                <a:lnTo>
                  <a:pt x="182732" y="1290"/>
                </a:lnTo>
                <a:lnTo>
                  <a:pt x="181844" y="819"/>
                </a:lnTo>
                <a:lnTo>
                  <a:pt x="176323" y="0"/>
                </a:lnTo>
                <a:lnTo>
                  <a:pt x="175983" y="752"/>
                </a:lnTo>
                <a:lnTo>
                  <a:pt x="175308" y="36238"/>
                </a:lnTo>
                <a:lnTo>
                  <a:pt x="176100" y="45406"/>
                </a:lnTo>
                <a:lnTo>
                  <a:pt x="184124" y="80590"/>
                </a:lnTo>
                <a:lnTo>
                  <a:pt x="193781" y="113663"/>
                </a:lnTo>
                <a:lnTo>
                  <a:pt x="200139" y="147573"/>
                </a:lnTo>
                <a:lnTo>
                  <a:pt x="208050" y="178011"/>
                </a:lnTo>
                <a:lnTo>
                  <a:pt x="210632" y="210336"/>
                </a:lnTo>
                <a:lnTo>
                  <a:pt x="210972" y="241080"/>
                </a:lnTo>
                <a:lnTo>
                  <a:pt x="210207" y="251540"/>
                </a:lnTo>
                <a:lnTo>
                  <a:pt x="205314" y="265560"/>
                </a:lnTo>
                <a:lnTo>
                  <a:pt x="199631" y="275888"/>
                </a:lnTo>
                <a:lnTo>
                  <a:pt x="198023" y="284208"/>
                </a:lnTo>
                <a:lnTo>
                  <a:pt x="196006" y="287062"/>
                </a:lnTo>
                <a:lnTo>
                  <a:pt x="193074" y="288965"/>
                </a:lnTo>
                <a:lnTo>
                  <a:pt x="180755" y="292018"/>
                </a:lnTo>
                <a:lnTo>
                  <a:pt x="165840" y="292704"/>
                </a:lnTo>
                <a:lnTo>
                  <a:pt x="141555" y="282820"/>
                </a:lnTo>
                <a:lnTo>
                  <a:pt x="127746" y="274430"/>
                </a:lnTo>
                <a:lnTo>
                  <a:pt x="105944" y="267953"/>
                </a:lnTo>
                <a:lnTo>
                  <a:pt x="92842" y="259234"/>
                </a:lnTo>
                <a:lnTo>
                  <a:pt x="85079" y="253023"/>
                </a:lnTo>
                <a:lnTo>
                  <a:pt x="75293" y="24990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2" name="SMARTInkShape-Group488"/>
          <p:cNvGrpSpPr/>
          <p:nvPr/>
        </p:nvGrpSpPr>
        <p:grpSpPr>
          <a:xfrm>
            <a:off x="6515100" y="3186443"/>
            <a:ext cx="835393" cy="256846"/>
            <a:chOff x="6515100" y="3186443"/>
            <a:chExt cx="835393" cy="256846"/>
          </a:xfrm>
        </p:grpSpPr>
        <p:sp>
          <p:nvSpPr>
            <p:cNvPr id="926" name="SMARTInkShape-2473"/>
            <p:cNvSpPr/>
            <p:nvPr>
              <p:custDataLst>
                <p:tags r:id="rId75"/>
              </p:custDataLst>
            </p:nvPr>
          </p:nvSpPr>
          <p:spPr>
            <a:xfrm>
              <a:off x="7158138" y="3186443"/>
              <a:ext cx="192355" cy="199364"/>
            </a:xfrm>
            <a:custGeom>
              <a:avLst/>
              <a:gdLst/>
              <a:ahLst/>
              <a:cxnLst/>
              <a:rect l="0" t="0" r="0" b="0"/>
              <a:pathLst>
                <a:path w="192355" h="199364">
                  <a:moveTo>
                    <a:pt x="85625" y="49676"/>
                  </a:moveTo>
                  <a:lnTo>
                    <a:pt x="85625" y="49676"/>
                  </a:lnTo>
                  <a:lnTo>
                    <a:pt x="101718" y="39733"/>
                  </a:lnTo>
                  <a:lnTo>
                    <a:pt x="104684" y="35203"/>
                  </a:lnTo>
                  <a:lnTo>
                    <a:pt x="106795" y="30543"/>
                  </a:lnTo>
                  <a:lnTo>
                    <a:pt x="119350" y="13952"/>
                  </a:lnTo>
                  <a:lnTo>
                    <a:pt x="121168" y="5323"/>
                  </a:lnTo>
                  <a:lnTo>
                    <a:pt x="121226" y="3439"/>
                  </a:lnTo>
                  <a:lnTo>
                    <a:pt x="120472" y="2183"/>
                  </a:lnTo>
                  <a:lnTo>
                    <a:pt x="119174" y="1345"/>
                  </a:lnTo>
                  <a:lnTo>
                    <a:pt x="113557" y="166"/>
                  </a:lnTo>
                  <a:lnTo>
                    <a:pt x="111390" y="0"/>
                  </a:lnTo>
                  <a:lnTo>
                    <a:pt x="106865" y="1933"/>
                  </a:lnTo>
                  <a:lnTo>
                    <a:pt x="102208" y="4644"/>
                  </a:lnTo>
                  <a:lnTo>
                    <a:pt x="86584" y="10320"/>
                  </a:lnTo>
                  <a:lnTo>
                    <a:pt x="54585" y="33205"/>
                  </a:lnTo>
                  <a:lnTo>
                    <a:pt x="41150" y="45678"/>
                  </a:lnTo>
                  <a:lnTo>
                    <a:pt x="15861" y="78295"/>
                  </a:lnTo>
                  <a:lnTo>
                    <a:pt x="10962" y="87796"/>
                  </a:lnTo>
                  <a:lnTo>
                    <a:pt x="1618" y="121114"/>
                  </a:lnTo>
                  <a:lnTo>
                    <a:pt x="0" y="150659"/>
                  </a:lnTo>
                  <a:lnTo>
                    <a:pt x="3721" y="162587"/>
                  </a:lnTo>
                  <a:lnTo>
                    <a:pt x="12091" y="175137"/>
                  </a:lnTo>
                  <a:lnTo>
                    <a:pt x="19828" y="182805"/>
                  </a:lnTo>
                  <a:lnTo>
                    <a:pt x="27542" y="187690"/>
                  </a:lnTo>
                  <a:lnTo>
                    <a:pt x="60712" y="198016"/>
                  </a:lnTo>
                  <a:lnTo>
                    <a:pt x="82556" y="199363"/>
                  </a:lnTo>
                  <a:lnTo>
                    <a:pt x="111758" y="193515"/>
                  </a:lnTo>
                  <a:lnTo>
                    <a:pt x="121316" y="188746"/>
                  </a:lnTo>
                  <a:lnTo>
                    <a:pt x="154533" y="166487"/>
                  </a:lnTo>
                  <a:lnTo>
                    <a:pt x="166455" y="158458"/>
                  </a:lnTo>
                  <a:lnTo>
                    <a:pt x="187920" y="129523"/>
                  </a:lnTo>
                  <a:lnTo>
                    <a:pt x="191341" y="119813"/>
                  </a:lnTo>
                  <a:lnTo>
                    <a:pt x="192354" y="108116"/>
                  </a:lnTo>
                  <a:lnTo>
                    <a:pt x="190475" y="101314"/>
                  </a:lnTo>
                  <a:lnTo>
                    <a:pt x="187787" y="95645"/>
                  </a:lnTo>
                  <a:lnTo>
                    <a:pt x="186593" y="90479"/>
                  </a:lnTo>
                  <a:lnTo>
                    <a:pt x="178336" y="79317"/>
                  </a:lnTo>
                  <a:lnTo>
                    <a:pt x="172338" y="74756"/>
                  </a:lnTo>
                  <a:lnTo>
                    <a:pt x="164499" y="70071"/>
                  </a:lnTo>
                  <a:lnTo>
                    <a:pt x="150946" y="61377"/>
                  </a:lnTo>
                  <a:lnTo>
                    <a:pt x="118883" y="52177"/>
                  </a:lnTo>
                  <a:lnTo>
                    <a:pt x="84651" y="49773"/>
                  </a:lnTo>
                  <a:lnTo>
                    <a:pt x="64193" y="496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2474"/>
            <p:cNvSpPr/>
            <p:nvPr>
              <p:custDataLst>
                <p:tags r:id="rId76"/>
              </p:custDataLst>
            </p:nvPr>
          </p:nvSpPr>
          <p:spPr>
            <a:xfrm>
              <a:off x="6829425" y="3364706"/>
              <a:ext cx="171451" cy="14202"/>
            </a:xfrm>
            <a:custGeom>
              <a:avLst/>
              <a:gdLst/>
              <a:ahLst/>
              <a:cxnLst/>
              <a:rect l="0" t="0" r="0" b="0"/>
              <a:pathLst>
                <a:path w="171451" h="14202">
                  <a:moveTo>
                    <a:pt x="0" y="0"/>
                  </a:moveTo>
                  <a:lnTo>
                    <a:pt x="0" y="0"/>
                  </a:lnTo>
                  <a:lnTo>
                    <a:pt x="0" y="6151"/>
                  </a:lnTo>
                  <a:lnTo>
                    <a:pt x="794" y="6482"/>
                  </a:lnTo>
                  <a:lnTo>
                    <a:pt x="10642" y="7118"/>
                  </a:lnTo>
                  <a:lnTo>
                    <a:pt x="11857" y="7920"/>
                  </a:lnTo>
                  <a:lnTo>
                    <a:pt x="12667" y="9249"/>
                  </a:lnTo>
                  <a:lnTo>
                    <a:pt x="13207" y="10929"/>
                  </a:lnTo>
                  <a:lnTo>
                    <a:pt x="14361" y="12048"/>
                  </a:lnTo>
                  <a:lnTo>
                    <a:pt x="17760" y="13292"/>
                  </a:lnTo>
                  <a:lnTo>
                    <a:pt x="37203" y="14201"/>
                  </a:lnTo>
                  <a:lnTo>
                    <a:pt x="70150" y="7436"/>
                  </a:lnTo>
                  <a:lnTo>
                    <a:pt x="102457" y="7161"/>
                  </a:lnTo>
                  <a:lnTo>
                    <a:pt x="136704" y="7145"/>
                  </a:lnTo>
                  <a:lnTo>
                    <a:pt x="171450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2475"/>
            <p:cNvSpPr/>
            <p:nvPr>
              <p:custDataLst>
                <p:tags r:id="rId77"/>
              </p:custDataLst>
            </p:nvPr>
          </p:nvSpPr>
          <p:spPr>
            <a:xfrm>
              <a:off x="6829425" y="3257550"/>
              <a:ext cx="164307" cy="92870"/>
            </a:xfrm>
            <a:custGeom>
              <a:avLst/>
              <a:gdLst/>
              <a:ahLst/>
              <a:cxnLst/>
              <a:rect l="0" t="0" r="0" b="0"/>
              <a:pathLst>
                <a:path w="164307" h="92870">
                  <a:moveTo>
                    <a:pt x="0" y="0"/>
                  </a:moveTo>
                  <a:lnTo>
                    <a:pt x="0" y="0"/>
                  </a:lnTo>
                  <a:lnTo>
                    <a:pt x="31978" y="0"/>
                  </a:lnTo>
                  <a:lnTo>
                    <a:pt x="36173" y="2117"/>
                  </a:lnTo>
                  <a:lnTo>
                    <a:pt x="40683" y="4909"/>
                  </a:lnTo>
                  <a:lnTo>
                    <a:pt x="50047" y="6702"/>
                  </a:lnTo>
                  <a:lnTo>
                    <a:pt x="84138" y="7142"/>
                  </a:lnTo>
                  <a:lnTo>
                    <a:pt x="119004" y="7144"/>
                  </a:lnTo>
                  <a:lnTo>
                    <a:pt x="142543" y="7144"/>
                  </a:lnTo>
                  <a:lnTo>
                    <a:pt x="142846" y="13295"/>
                  </a:lnTo>
                  <a:lnTo>
                    <a:pt x="143649" y="13626"/>
                  </a:lnTo>
                  <a:lnTo>
                    <a:pt x="150019" y="14288"/>
                  </a:lnTo>
                  <a:lnTo>
                    <a:pt x="157155" y="21423"/>
                  </a:lnTo>
                  <a:lnTo>
                    <a:pt x="164219" y="21431"/>
                  </a:lnTo>
                  <a:lnTo>
                    <a:pt x="164306" y="28574"/>
                  </a:lnTo>
                  <a:lnTo>
                    <a:pt x="157457" y="35425"/>
                  </a:lnTo>
                  <a:lnTo>
                    <a:pt x="153457" y="35632"/>
                  </a:lnTo>
                  <a:lnTo>
                    <a:pt x="149430" y="37797"/>
                  </a:lnTo>
                  <a:lnTo>
                    <a:pt x="144994" y="40611"/>
                  </a:lnTo>
                  <a:lnTo>
                    <a:pt x="138035" y="42989"/>
                  </a:lnTo>
                  <a:lnTo>
                    <a:pt x="130945" y="47575"/>
                  </a:lnTo>
                  <a:lnTo>
                    <a:pt x="123818" y="50080"/>
                  </a:lnTo>
                  <a:lnTo>
                    <a:pt x="115885" y="54702"/>
                  </a:lnTo>
                  <a:lnTo>
                    <a:pt x="104628" y="57219"/>
                  </a:lnTo>
                  <a:lnTo>
                    <a:pt x="95118" y="61845"/>
                  </a:lnTo>
                  <a:lnTo>
                    <a:pt x="60407" y="71506"/>
                  </a:lnTo>
                  <a:lnTo>
                    <a:pt x="50179" y="76948"/>
                  </a:lnTo>
                  <a:lnTo>
                    <a:pt x="25498" y="85403"/>
                  </a:lnTo>
                  <a:lnTo>
                    <a:pt x="24143" y="86304"/>
                  </a:lnTo>
                  <a:lnTo>
                    <a:pt x="23239" y="87699"/>
                  </a:lnTo>
                  <a:lnTo>
                    <a:pt x="21431" y="928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476"/>
            <p:cNvSpPr/>
            <p:nvPr>
              <p:custDataLst>
                <p:tags r:id="rId78"/>
              </p:custDataLst>
            </p:nvPr>
          </p:nvSpPr>
          <p:spPr>
            <a:xfrm>
              <a:off x="6672263" y="3443288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477"/>
            <p:cNvSpPr/>
            <p:nvPr>
              <p:custDataLst>
                <p:tags r:id="rId79"/>
              </p:custDataLst>
            </p:nvPr>
          </p:nvSpPr>
          <p:spPr>
            <a:xfrm>
              <a:off x="6522244" y="3286125"/>
              <a:ext cx="142876" cy="150020"/>
            </a:xfrm>
            <a:custGeom>
              <a:avLst/>
              <a:gdLst/>
              <a:ahLst/>
              <a:cxnLst/>
              <a:rect l="0" t="0" r="0" b="0"/>
              <a:pathLst>
                <a:path w="142876" h="150020">
                  <a:moveTo>
                    <a:pt x="0" y="0"/>
                  </a:moveTo>
                  <a:lnTo>
                    <a:pt x="0" y="0"/>
                  </a:lnTo>
                  <a:lnTo>
                    <a:pt x="6151" y="6151"/>
                  </a:lnTo>
                  <a:lnTo>
                    <a:pt x="10642" y="6850"/>
                  </a:lnTo>
                  <a:lnTo>
                    <a:pt x="11856" y="7741"/>
                  </a:lnTo>
                  <a:lnTo>
                    <a:pt x="21915" y="21606"/>
                  </a:lnTo>
                  <a:lnTo>
                    <a:pt x="31052" y="30990"/>
                  </a:lnTo>
                  <a:lnTo>
                    <a:pt x="37877" y="33617"/>
                  </a:lnTo>
                  <a:lnTo>
                    <a:pt x="41920" y="34318"/>
                  </a:lnTo>
                  <a:lnTo>
                    <a:pt x="45409" y="36372"/>
                  </a:lnTo>
                  <a:lnTo>
                    <a:pt x="56713" y="46843"/>
                  </a:lnTo>
                  <a:lnTo>
                    <a:pt x="70381" y="53174"/>
                  </a:lnTo>
                  <a:lnTo>
                    <a:pt x="77053" y="59616"/>
                  </a:lnTo>
                  <a:lnTo>
                    <a:pt x="87804" y="72895"/>
                  </a:lnTo>
                  <a:lnTo>
                    <a:pt x="116379" y="95226"/>
                  </a:lnTo>
                  <a:lnTo>
                    <a:pt x="119192" y="102119"/>
                  </a:lnTo>
                  <a:lnTo>
                    <a:pt x="121237" y="109680"/>
                  </a:lnTo>
                  <a:lnTo>
                    <a:pt x="129017" y="121002"/>
                  </a:lnTo>
                  <a:lnTo>
                    <a:pt x="132747" y="126010"/>
                  </a:lnTo>
                  <a:lnTo>
                    <a:pt x="137258" y="135692"/>
                  </a:lnTo>
                  <a:lnTo>
                    <a:pt x="140379" y="140477"/>
                  </a:lnTo>
                  <a:lnTo>
                    <a:pt x="142875" y="150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478"/>
            <p:cNvSpPr/>
            <p:nvPr>
              <p:custDataLst>
                <p:tags r:id="rId80"/>
              </p:custDataLst>
            </p:nvPr>
          </p:nvSpPr>
          <p:spPr>
            <a:xfrm>
              <a:off x="6515100" y="3257550"/>
              <a:ext cx="150020" cy="178595"/>
            </a:xfrm>
            <a:custGeom>
              <a:avLst/>
              <a:gdLst/>
              <a:ahLst/>
              <a:cxnLst/>
              <a:rect l="0" t="0" r="0" b="0"/>
              <a:pathLst>
                <a:path w="150020" h="178595">
                  <a:moveTo>
                    <a:pt x="150019" y="0"/>
                  </a:moveTo>
                  <a:lnTo>
                    <a:pt x="150019" y="0"/>
                  </a:lnTo>
                  <a:lnTo>
                    <a:pt x="146227" y="0"/>
                  </a:lnTo>
                  <a:lnTo>
                    <a:pt x="145109" y="794"/>
                  </a:lnTo>
                  <a:lnTo>
                    <a:pt x="144364" y="2117"/>
                  </a:lnTo>
                  <a:lnTo>
                    <a:pt x="143170" y="9943"/>
                  </a:lnTo>
                  <a:lnTo>
                    <a:pt x="142962" y="16793"/>
                  </a:lnTo>
                  <a:lnTo>
                    <a:pt x="140797" y="21486"/>
                  </a:lnTo>
                  <a:lnTo>
                    <a:pt x="114284" y="55661"/>
                  </a:lnTo>
                  <a:lnTo>
                    <a:pt x="87313" y="90602"/>
                  </a:lnTo>
                  <a:lnTo>
                    <a:pt x="58934" y="126124"/>
                  </a:lnTo>
                  <a:lnTo>
                    <a:pt x="37985" y="146899"/>
                  </a:lnTo>
                  <a:lnTo>
                    <a:pt x="27042" y="154562"/>
                  </a:lnTo>
                  <a:lnTo>
                    <a:pt x="21506" y="161860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7" name="SMARTInkShape-Group489"/>
          <p:cNvGrpSpPr/>
          <p:nvPr/>
        </p:nvGrpSpPr>
        <p:grpSpPr>
          <a:xfrm>
            <a:off x="7743825" y="3107539"/>
            <a:ext cx="884706" cy="414246"/>
            <a:chOff x="7743825" y="3107539"/>
            <a:chExt cx="884706" cy="414246"/>
          </a:xfrm>
        </p:grpSpPr>
        <p:sp>
          <p:nvSpPr>
            <p:cNvPr id="933" name="SMARTInkShape-2479"/>
            <p:cNvSpPr/>
            <p:nvPr>
              <p:custDataLst>
                <p:tags r:id="rId71"/>
              </p:custDataLst>
            </p:nvPr>
          </p:nvSpPr>
          <p:spPr>
            <a:xfrm>
              <a:off x="8381159" y="3107539"/>
              <a:ext cx="247372" cy="227179"/>
            </a:xfrm>
            <a:custGeom>
              <a:avLst/>
              <a:gdLst/>
              <a:ahLst/>
              <a:cxnLst/>
              <a:rect l="0" t="0" r="0" b="0"/>
              <a:pathLst>
                <a:path w="247372" h="227179">
                  <a:moveTo>
                    <a:pt x="169910" y="7136"/>
                  </a:moveTo>
                  <a:lnTo>
                    <a:pt x="169910" y="7136"/>
                  </a:lnTo>
                  <a:lnTo>
                    <a:pt x="163061" y="286"/>
                  </a:lnTo>
                  <a:lnTo>
                    <a:pt x="139831" y="0"/>
                  </a:lnTo>
                  <a:lnTo>
                    <a:pt x="110151" y="8062"/>
                  </a:lnTo>
                  <a:lnTo>
                    <a:pt x="77028" y="28273"/>
                  </a:lnTo>
                  <a:lnTo>
                    <a:pt x="62750" y="37740"/>
                  </a:lnTo>
                  <a:lnTo>
                    <a:pt x="50581" y="50600"/>
                  </a:lnTo>
                  <a:lnTo>
                    <a:pt x="23017" y="84006"/>
                  </a:lnTo>
                  <a:lnTo>
                    <a:pt x="8844" y="116210"/>
                  </a:lnTo>
                  <a:lnTo>
                    <a:pt x="139" y="149984"/>
                  </a:lnTo>
                  <a:lnTo>
                    <a:pt x="0" y="159524"/>
                  </a:lnTo>
                  <a:lnTo>
                    <a:pt x="8501" y="183347"/>
                  </a:lnTo>
                  <a:lnTo>
                    <a:pt x="19959" y="199390"/>
                  </a:lnTo>
                  <a:lnTo>
                    <a:pt x="25478" y="204501"/>
                  </a:lnTo>
                  <a:lnTo>
                    <a:pt x="54347" y="223819"/>
                  </a:lnTo>
                  <a:lnTo>
                    <a:pt x="71640" y="227178"/>
                  </a:lnTo>
                  <a:lnTo>
                    <a:pt x="102970" y="222317"/>
                  </a:lnTo>
                  <a:lnTo>
                    <a:pt x="127936" y="215123"/>
                  </a:lnTo>
                  <a:lnTo>
                    <a:pt x="159090" y="198528"/>
                  </a:lnTo>
                  <a:lnTo>
                    <a:pt x="189681" y="178076"/>
                  </a:lnTo>
                  <a:lnTo>
                    <a:pt x="217653" y="149966"/>
                  </a:lnTo>
                  <a:lnTo>
                    <a:pt x="236453" y="116671"/>
                  </a:lnTo>
                  <a:lnTo>
                    <a:pt x="244710" y="81947"/>
                  </a:lnTo>
                  <a:lnTo>
                    <a:pt x="247371" y="66961"/>
                  </a:lnTo>
                  <a:lnTo>
                    <a:pt x="244367" y="52467"/>
                  </a:lnTo>
                  <a:lnTo>
                    <a:pt x="231670" y="29963"/>
                  </a:lnTo>
                  <a:lnTo>
                    <a:pt x="224875" y="23102"/>
                  </a:lnTo>
                  <a:lnTo>
                    <a:pt x="216564" y="18201"/>
                  </a:lnTo>
                  <a:lnTo>
                    <a:pt x="184141" y="8855"/>
                  </a:lnTo>
                  <a:lnTo>
                    <a:pt x="149963" y="7287"/>
                  </a:lnTo>
                  <a:lnTo>
                    <a:pt x="127047" y="71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480"/>
            <p:cNvSpPr/>
            <p:nvPr>
              <p:custDataLst>
                <p:tags r:id="rId72"/>
              </p:custDataLst>
            </p:nvPr>
          </p:nvSpPr>
          <p:spPr>
            <a:xfrm>
              <a:off x="8036719" y="3328988"/>
              <a:ext cx="185738" cy="28576"/>
            </a:xfrm>
            <a:custGeom>
              <a:avLst/>
              <a:gdLst/>
              <a:ahLst/>
              <a:cxnLst/>
              <a:rect l="0" t="0" r="0" b="0"/>
              <a:pathLst>
                <a:path w="185738" h="28576">
                  <a:moveTo>
                    <a:pt x="0" y="28575"/>
                  </a:moveTo>
                  <a:lnTo>
                    <a:pt x="0" y="28575"/>
                  </a:lnTo>
                  <a:lnTo>
                    <a:pt x="9943" y="28575"/>
                  </a:lnTo>
                  <a:lnTo>
                    <a:pt x="43065" y="19755"/>
                  </a:lnTo>
                  <a:lnTo>
                    <a:pt x="57209" y="15907"/>
                  </a:lnTo>
                  <a:lnTo>
                    <a:pt x="87846" y="12313"/>
                  </a:lnTo>
                  <a:lnTo>
                    <a:pt x="121002" y="5481"/>
                  </a:lnTo>
                  <a:lnTo>
                    <a:pt x="135600" y="1623"/>
                  </a:lnTo>
                  <a:lnTo>
                    <a:pt x="169061" y="94"/>
                  </a:lnTo>
                  <a:lnTo>
                    <a:pt x="1857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2481"/>
            <p:cNvSpPr/>
            <p:nvPr>
              <p:custDataLst>
                <p:tags r:id="rId73"/>
              </p:custDataLst>
            </p:nvPr>
          </p:nvSpPr>
          <p:spPr>
            <a:xfrm>
              <a:off x="8065294" y="3214688"/>
              <a:ext cx="149888" cy="85726"/>
            </a:xfrm>
            <a:custGeom>
              <a:avLst/>
              <a:gdLst/>
              <a:ahLst/>
              <a:cxnLst/>
              <a:rect l="0" t="0" r="0" b="0"/>
              <a:pathLst>
                <a:path w="149888" h="85726">
                  <a:moveTo>
                    <a:pt x="0" y="0"/>
                  </a:moveTo>
                  <a:lnTo>
                    <a:pt x="0" y="0"/>
                  </a:lnTo>
                  <a:lnTo>
                    <a:pt x="33357" y="0"/>
                  </a:lnTo>
                  <a:lnTo>
                    <a:pt x="66160" y="0"/>
                  </a:lnTo>
                  <a:lnTo>
                    <a:pt x="101804" y="793"/>
                  </a:lnTo>
                  <a:lnTo>
                    <a:pt x="116290" y="6150"/>
                  </a:lnTo>
                  <a:lnTo>
                    <a:pt x="139808" y="7879"/>
                  </a:lnTo>
                  <a:lnTo>
                    <a:pt x="144952" y="10910"/>
                  </a:lnTo>
                  <a:lnTo>
                    <a:pt x="147767" y="14902"/>
                  </a:lnTo>
                  <a:lnTo>
                    <a:pt x="149722" y="21365"/>
                  </a:lnTo>
                  <a:lnTo>
                    <a:pt x="149887" y="24841"/>
                  </a:lnTo>
                  <a:lnTo>
                    <a:pt x="147843" y="29032"/>
                  </a:lnTo>
                  <a:lnTo>
                    <a:pt x="146188" y="31261"/>
                  </a:lnTo>
                  <a:lnTo>
                    <a:pt x="140114" y="33737"/>
                  </a:lnTo>
                  <a:lnTo>
                    <a:pt x="132916" y="35631"/>
                  </a:lnTo>
                  <a:lnTo>
                    <a:pt x="97403" y="54828"/>
                  </a:lnTo>
                  <a:lnTo>
                    <a:pt x="82482" y="61136"/>
                  </a:lnTo>
                  <a:lnTo>
                    <a:pt x="53372" y="67670"/>
                  </a:lnTo>
                  <a:lnTo>
                    <a:pt x="20192" y="8433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2482"/>
            <p:cNvSpPr/>
            <p:nvPr>
              <p:custDataLst>
                <p:tags r:id="rId74"/>
              </p:custDataLst>
            </p:nvPr>
          </p:nvSpPr>
          <p:spPr>
            <a:xfrm>
              <a:off x="7743825" y="3214725"/>
              <a:ext cx="164002" cy="307060"/>
            </a:xfrm>
            <a:custGeom>
              <a:avLst/>
              <a:gdLst/>
              <a:ahLst/>
              <a:cxnLst/>
              <a:rect l="0" t="0" r="0" b="0"/>
              <a:pathLst>
                <a:path w="164002" h="307060">
                  <a:moveTo>
                    <a:pt x="35719" y="28538"/>
                  </a:moveTo>
                  <a:lnTo>
                    <a:pt x="35719" y="28538"/>
                  </a:lnTo>
                  <a:lnTo>
                    <a:pt x="28870" y="28538"/>
                  </a:lnTo>
                  <a:lnTo>
                    <a:pt x="17942" y="39179"/>
                  </a:lnTo>
                  <a:lnTo>
                    <a:pt x="15911" y="45438"/>
                  </a:lnTo>
                  <a:lnTo>
                    <a:pt x="14316" y="77495"/>
                  </a:lnTo>
                  <a:lnTo>
                    <a:pt x="23108" y="108660"/>
                  </a:lnTo>
                  <a:lnTo>
                    <a:pt x="29072" y="119746"/>
                  </a:lnTo>
                  <a:lnTo>
                    <a:pt x="45273" y="137978"/>
                  </a:lnTo>
                  <a:lnTo>
                    <a:pt x="50019" y="140678"/>
                  </a:lnTo>
                  <a:lnTo>
                    <a:pt x="54775" y="142671"/>
                  </a:lnTo>
                  <a:lnTo>
                    <a:pt x="59534" y="146203"/>
                  </a:lnTo>
                  <a:lnTo>
                    <a:pt x="66411" y="148302"/>
                  </a:lnTo>
                  <a:lnTo>
                    <a:pt x="76178" y="149649"/>
                  </a:lnTo>
                  <a:lnTo>
                    <a:pt x="85454" y="146090"/>
                  </a:lnTo>
                  <a:lnTo>
                    <a:pt x="120110" y="115487"/>
                  </a:lnTo>
                  <a:lnTo>
                    <a:pt x="140277" y="83238"/>
                  </a:lnTo>
                  <a:lnTo>
                    <a:pt x="153969" y="54725"/>
                  </a:lnTo>
                  <a:lnTo>
                    <a:pt x="159092" y="23510"/>
                  </a:lnTo>
                  <a:lnTo>
                    <a:pt x="161989" y="17572"/>
                  </a:lnTo>
                  <a:lnTo>
                    <a:pt x="164001" y="4849"/>
                  </a:lnTo>
                  <a:lnTo>
                    <a:pt x="163309" y="3220"/>
                  </a:lnTo>
                  <a:lnTo>
                    <a:pt x="162054" y="2134"/>
                  </a:lnTo>
                  <a:lnTo>
                    <a:pt x="157248" y="0"/>
                  </a:lnTo>
                  <a:lnTo>
                    <a:pt x="153395" y="3766"/>
                  </a:lnTo>
                  <a:lnTo>
                    <a:pt x="151519" y="7738"/>
                  </a:lnTo>
                  <a:lnTo>
                    <a:pt x="150058" y="43027"/>
                  </a:lnTo>
                  <a:lnTo>
                    <a:pt x="152139" y="73534"/>
                  </a:lnTo>
                  <a:lnTo>
                    <a:pt x="156501" y="107400"/>
                  </a:lnTo>
                  <a:lnTo>
                    <a:pt x="160868" y="142874"/>
                  </a:lnTo>
                  <a:lnTo>
                    <a:pt x="163854" y="178561"/>
                  </a:lnTo>
                  <a:lnTo>
                    <a:pt x="163453" y="214276"/>
                  </a:lnTo>
                  <a:lnTo>
                    <a:pt x="154356" y="246202"/>
                  </a:lnTo>
                  <a:lnTo>
                    <a:pt x="140457" y="276063"/>
                  </a:lnTo>
                  <a:lnTo>
                    <a:pt x="133598" y="283541"/>
                  </a:lnTo>
                  <a:lnTo>
                    <a:pt x="108420" y="302254"/>
                  </a:lnTo>
                  <a:lnTo>
                    <a:pt x="98712" y="305695"/>
                  </a:lnTo>
                  <a:lnTo>
                    <a:pt x="68047" y="307059"/>
                  </a:lnTo>
                  <a:lnTo>
                    <a:pt x="50589" y="306325"/>
                  </a:lnTo>
                  <a:lnTo>
                    <a:pt x="26516" y="299072"/>
                  </a:lnTo>
                  <a:lnTo>
                    <a:pt x="4868" y="276384"/>
                  </a:lnTo>
                  <a:lnTo>
                    <a:pt x="2163" y="271512"/>
                  </a:lnTo>
                  <a:lnTo>
                    <a:pt x="0" y="264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0" name="SMARTInkShape-Group490"/>
          <p:cNvGrpSpPr/>
          <p:nvPr/>
        </p:nvGrpSpPr>
        <p:grpSpPr>
          <a:xfrm>
            <a:off x="464344" y="2471738"/>
            <a:ext cx="1821315" cy="64294"/>
            <a:chOff x="464344" y="2471738"/>
            <a:chExt cx="1821315" cy="64294"/>
          </a:xfrm>
        </p:grpSpPr>
        <p:sp>
          <p:nvSpPr>
            <p:cNvPr id="938" name="SMARTInkShape-2483"/>
            <p:cNvSpPr/>
            <p:nvPr>
              <p:custDataLst>
                <p:tags r:id="rId69"/>
              </p:custDataLst>
            </p:nvPr>
          </p:nvSpPr>
          <p:spPr>
            <a:xfrm>
              <a:off x="464344" y="2471738"/>
              <a:ext cx="1821315" cy="21432"/>
            </a:xfrm>
            <a:custGeom>
              <a:avLst/>
              <a:gdLst/>
              <a:ahLst/>
              <a:cxnLst/>
              <a:rect l="0" t="0" r="0" b="0"/>
              <a:pathLst>
                <a:path w="1821315" h="21432">
                  <a:moveTo>
                    <a:pt x="21431" y="0"/>
                  </a:moveTo>
                  <a:lnTo>
                    <a:pt x="21431" y="0"/>
                  </a:lnTo>
                  <a:lnTo>
                    <a:pt x="0" y="0"/>
                  </a:lnTo>
                  <a:lnTo>
                    <a:pt x="30967" y="0"/>
                  </a:lnTo>
                  <a:lnTo>
                    <a:pt x="64480" y="6702"/>
                  </a:lnTo>
                  <a:lnTo>
                    <a:pt x="97642" y="7117"/>
                  </a:lnTo>
                  <a:lnTo>
                    <a:pt x="131333" y="7140"/>
                  </a:lnTo>
                  <a:lnTo>
                    <a:pt x="163437" y="7143"/>
                  </a:lnTo>
                  <a:lnTo>
                    <a:pt x="198413" y="7143"/>
                  </a:lnTo>
                  <a:lnTo>
                    <a:pt x="226446" y="7143"/>
                  </a:lnTo>
                  <a:lnTo>
                    <a:pt x="254861" y="7143"/>
                  </a:lnTo>
                  <a:lnTo>
                    <a:pt x="283388" y="7143"/>
                  </a:lnTo>
                  <a:lnTo>
                    <a:pt x="311949" y="7143"/>
                  </a:lnTo>
                  <a:lnTo>
                    <a:pt x="341314" y="7143"/>
                  </a:lnTo>
                  <a:lnTo>
                    <a:pt x="374003" y="7143"/>
                  </a:lnTo>
                  <a:lnTo>
                    <a:pt x="404944" y="7143"/>
                  </a:lnTo>
                  <a:lnTo>
                    <a:pt x="438894" y="7143"/>
                  </a:lnTo>
                  <a:lnTo>
                    <a:pt x="474089" y="7143"/>
                  </a:lnTo>
                  <a:lnTo>
                    <a:pt x="509653" y="7143"/>
                  </a:lnTo>
                  <a:lnTo>
                    <a:pt x="545325" y="7143"/>
                  </a:lnTo>
                  <a:lnTo>
                    <a:pt x="580237" y="7143"/>
                  </a:lnTo>
                  <a:lnTo>
                    <a:pt x="611836" y="7143"/>
                  </a:lnTo>
                  <a:lnTo>
                    <a:pt x="645981" y="7937"/>
                  </a:lnTo>
                  <a:lnTo>
                    <a:pt x="680440" y="12053"/>
                  </a:lnTo>
                  <a:lnTo>
                    <a:pt x="711905" y="13625"/>
                  </a:lnTo>
                  <a:lnTo>
                    <a:pt x="745216" y="14091"/>
                  </a:lnTo>
                  <a:lnTo>
                    <a:pt x="774754" y="14229"/>
                  </a:lnTo>
                  <a:lnTo>
                    <a:pt x="808587" y="14276"/>
                  </a:lnTo>
                  <a:lnTo>
                    <a:pt x="838024" y="14285"/>
                  </a:lnTo>
                  <a:lnTo>
                    <a:pt x="871290" y="14287"/>
                  </a:lnTo>
                  <a:lnTo>
                    <a:pt x="885338" y="14287"/>
                  </a:lnTo>
                  <a:lnTo>
                    <a:pt x="854445" y="14287"/>
                  </a:lnTo>
                  <a:lnTo>
                    <a:pt x="820368" y="14287"/>
                  </a:lnTo>
                  <a:lnTo>
                    <a:pt x="793493" y="14287"/>
                  </a:lnTo>
                  <a:lnTo>
                    <a:pt x="760748" y="14287"/>
                  </a:lnTo>
                  <a:lnTo>
                    <a:pt x="725910" y="14287"/>
                  </a:lnTo>
                  <a:lnTo>
                    <a:pt x="702304" y="14287"/>
                  </a:lnTo>
                  <a:lnTo>
                    <a:pt x="676466" y="14287"/>
                  </a:lnTo>
                  <a:lnTo>
                    <a:pt x="649108" y="14287"/>
                  </a:lnTo>
                  <a:lnTo>
                    <a:pt x="621073" y="14287"/>
                  </a:lnTo>
                  <a:lnTo>
                    <a:pt x="592739" y="14287"/>
                  </a:lnTo>
                  <a:lnTo>
                    <a:pt x="563477" y="14287"/>
                  </a:lnTo>
                  <a:lnTo>
                    <a:pt x="531951" y="14287"/>
                  </a:lnTo>
                  <a:lnTo>
                    <a:pt x="499418" y="14287"/>
                  </a:lnTo>
                  <a:lnTo>
                    <a:pt x="466439" y="14287"/>
                  </a:lnTo>
                  <a:lnTo>
                    <a:pt x="433260" y="14287"/>
                  </a:lnTo>
                  <a:lnTo>
                    <a:pt x="399993" y="14287"/>
                  </a:lnTo>
                  <a:lnTo>
                    <a:pt x="367481" y="14287"/>
                  </a:lnTo>
                  <a:lnTo>
                    <a:pt x="337156" y="14287"/>
                  </a:lnTo>
                  <a:lnTo>
                    <a:pt x="307803" y="14287"/>
                  </a:lnTo>
                  <a:lnTo>
                    <a:pt x="278883" y="14287"/>
                  </a:lnTo>
                  <a:lnTo>
                    <a:pt x="250154" y="14287"/>
                  </a:lnTo>
                  <a:lnTo>
                    <a:pt x="223627" y="14287"/>
                  </a:lnTo>
                  <a:lnTo>
                    <a:pt x="198608" y="13493"/>
                  </a:lnTo>
                  <a:lnTo>
                    <a:pt x="174260" y="10495"/>
                  </a:lnTo>
                  <a:lnTo>
                    <a:pt x="150209" y="8633"/>
                  </a:lnTo>
                  <a:lnTo>
                    <a:pt x="116473" y="7585"/>
                  </a:lnTo>
                  <a:lnTo>
                    <a:pt x="88485" y="7274"/>
                  </a:lnTo>
                  <a:lnTo>
                    <a:pt x="57695" y="7169"/>
                  </a:lnTo>
                  <a:lnTo>
                    <a:pt x="26368" y="7144"/>
                  </a:lnTo>
                  <a:lnTo>
                    <a:pt x="46820" y="6350"/>
                  </a:lnTo>
                  <a:lnTo>
                    <a:pt x="66722" y="1489"/>
                  </a:lnTo>
                  <a:lnTo>
                    <a:pt x="97140" y="294"/>
                  </a:lnTo>
                  <a:lnTo>
                    <a:pt x="124385" y="87"/>
                  </a:lnTo>
                  <a:lnTo>
                    <a:pt x="152566" y="25"/>
                  </a:lnTo>
                  <a:lnTo>
                    <a:pt x="184816" y="7"/>
                  </a:lnTo>
                  <a:lnTo>
                    <a:pt x="219507" y="3794"/>
                  </a:lnTo>
                  <a:lnTo>
                    <a:pt x="254922" y="6151"/>
                  </a:lnTo>
                  <a:lnTo>
                    <a:pt x="280780" y="6702"/>
                  </a:lnTo>
                  <a:lnTo>
                    <a:pt x="307353" y="6947"/>
                  </a:lnTo>
                  <a:lnTo>
                    <a:pt x="332393" y="7056"/>
                  </a:lnTo>
                  <a:lnTo>
                    <a:pt x="358868" y="7104"/>
                  </a:lnTo>
                  <a:lnTo>
                    <a:pt x="387303" y="7126"/>
                  </a:lnTo>
                  <a:lnTo>
                    <a:pt x="418462" y="7136"/>
                  </a:lnTo>
                  <a:lnTo>
                    <a:pt x="448714" y="7140"/>
                  </a:lnTo>
                  <a:lnTo>
                    <a:pt x="478035" y="7142"/>
                  </a:lnTo>
                  <a:lnTo>
                    <a:pt x="506941" y="7143"/>
                  </a:lnTo>
                  <a:lnTo>
                    <a:pt x="537780" y="7143"/>
                  </a:lnTo>
                  <a:lnTo>
                    <a:pt x="569213" y="7143"/>
                  </a:lnTo>
                  <a:lnTo>
                    <a:pt x="599058" y="7143"/>
                  </a:lnTo>
                  <a:lnTo>
                    <a:pt x="630315" y="7143"/>
                  </a:lnTo>
                  <a:lnTo>
                    <a:pt x="663521" y="7143"/>
                  </a:lnTo>
                  <a:lnTo>
                    <a:pt x="681266" y="7143"/>
                  </a:lnTo>
                  <a:lnTo>
                    <a:pt x="699446" y="7143"/>
                  </a:lnTo>
                  <a:lnTo>
                    <a:pt x="734463" y="7143"/>
                  </a:lnTo>
                  <a:lnTo>
                    <a:pt x="769340" y="7143"/>
                  </a:lnTo>
                  <a:lnTo>
                    <a:pt x="787531" y="7143"/>
                  </a:lnTo>
                  <a:lnTo>
                    <a:pt x="806008" y="7143"/>
                  </a:lnTo>
                  <a:lnTo>
                    <a:pt x="824676" y="7143"/>
                  </a:lnTo>
                  <a:lnTo>
                    <a:pt x="843471" y="7143"/>
                  </a:lnTo>
                  <a:lnTo>
                    <a:pt x="862352" y="7143"/>
                  </a:lnTo>
                  <a:lnTo>
                    <a:pt x="880495" y="7143"/>
                  </a:lnTo>
                  <a:lnTo>
                    <a:pt x="915470" y="7143"/>
                  </a:lnTo>
                  <a:lnTo>
                    <a:pt x="933370" y="7143"/>
                  </a:lnTo>
                  <a:lnTo>
                    <a:pt x="951653" y="7143"/>
                  </a:lnTo>
                  <a:lnTo>
                    <a:pt x="970191" y="7143"/>
                  </a:lnTo>
                  <a:lnTo>
                    <a:pt x="988900" y="7143"/>
                  </a:lnTo>
                  <a:lnTo>
                    <a:pt x="1007723" y="7143"/>
                  </a:lnTo>
                  <a:lnTo>
                    <a:pt x="1026622" y="7143"/>
                  </a:lnTo>
                  <a:lnTo>
                    <a:pt x="1045571" y="7143"/>
                  </a:lnTo>
                  <a:lnTo>
                    <a:pt x="1064553" y="7143"/>
                  </a:lnTo>
                  <a:lnTo>
                    <a:pt x="1083558" y="7143"/>
                  </a:lnTo>
                  <a:lnTo>
                    <a:pt x="1102578" y="7143"/>
                  </a:lnTo>
                  <a:lnTo>
                    <a:pt x="1121608" y="7143"/>
                  </a:lnTo>
                  <a:lnTo>
                    <a:pt x="1140645" y="7143"/>
                  </a:lnTo>
                  <a:lnTo>
                    <a:pt x="1159686" y="7143"/>
                  </a:lnTo>
                  <a:lnTo>
                    <a:pt x="1178730" y="7143"/>
                  </a:lnTo>
                  <a:lnTo>
                    <a:pt x="1197776" y="7143"/>
                  </a:lnTo>
                  <a:lnTo>
                    <a:pt x="1216030" y="6350"/>
                  </a:lnTo>
                  <a:lnTo>
                    <a:pt x="1251128" y="3351"/>
                  </a:lnTo>
                  <a:lnTo>
                    <a:pt x="1285249" y="1489"/>
                  </a:lnTo>
                  <a:lnTo>
                    <a:pt x="1318934" y="661"/>
                  </a:lnTo>
                  <a:lnTo>
                    <a:pt x="1352426" y="294"/>
                  </a:lnTo>
                  <a:lnTo>
                    <a:pt x="1387949" y="130"/>
                  </a:lnTo>
                  <a:lnTo>
                    <a:pt x="1406312" y="87"/>
                  </a:lnTo>
                  <a:lnTo>
                    <a:pt x="1441532" y="38"/>
                  </a:lnTo>
                  <a:lnTo>
                    <a:pt x="1474912" y="17"/>
                  </a:lnTo>
                  <a:lnTo>
                    <a:pt x="1505623" y="7"/>
                  </a:lnTo>
                  <a:lnTo>
                    <a:pt x="1535147" y="3"/>
                  </a:lnTo>
                  <a:lnTo>
                    <a:pt x="1564143" y="1"/>
                  </a:lnTo>
                  <a:lnTo>
                    <a:pt x="1592906" y="0"/>
                  </a:lnTo>
                  <a:lnTo>
                    <a:pt x="1621564" y="0"/>
                  </a:lnTo>
                  <a:lnTo>
                    <a:pt x="1648589" y="0"/>
                  </a:lnTo>
                  <a:lnTo>
                    <a:pt x="1681653" y="0"/>
                  </a:lnTo>
                  <a:lnTo>
                    <a:pt x="1710765" y="0"/>
                  </a:lnTo>
                  <a:lnTo>
                    <a:pt x="1742337" y="0"/>
                  </a:lnTo>
                  <a:lnTo>
                    <a:pt x="1772993" y="0"/>
                  </a:lnTo>
                  <a:lnTo>
                    <a:pt x="1808298" y="0"/>
                  </a:lnTo>
                  <a:lnTo>
                    <a:pt x="1817759" y="0"/>
                  </a:lnTo>
                  <a:lnTo>
                    <a:pt x="1819058" y="793"/>
                  </a:lnTo>
                  <a:lnTo>
                    <a:pt x="1819924" y="2116"/>
                  </a:lnTo>
                  <a:lnTo>
                    <a:pt x="1821314" y="6150"/>
                  </a:lnTo>
                  <a:lnTo>
                    <a:pt x="1820634" y="6481"/>
                  </a:lnTo>
                  <a:lnTo>
                    <a:pt x="1815475" y="7056"/>
                  </a:lnTo>
                  <a:lnTo>
                    <a:pt x="1800225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484"/>
            <p:cNvSpPr/>
            <p:nvPr>
              <p:custDataLst>
                <p:tags r:id="rId70"/>
              </p:custDataLst>
            </p:nvPr>
          </p:nvSpPr>
          <p:spPr>
            <a:xfrm>
              <a:off x="592931" y="2521744"/>
              <a:ext cx="1" cy="14288"/>
            </a:xfrm>
            <a:custGeom>
              <a:avLst/>
              <a:gdLst/>
              <a:ahLst/>
              <a:cxnLst/>
              <a:rect l="0" t="0" r="0" b="0"/>
              <a:pathLst>
                <a:path w="1" h="14288">
                  <a:moveTo>
                    <a:pt x="0" y="14287"/>
                  </a:moveTo>
                  <a:lnTo>
                    <a:pt x="0" y="1428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5" name="SMARTInkShape-Group491"/>
          <p:cNvGrpSpPr/>
          <p:nvPr/>
        </p:nvGrpSpPr>
        <p:grpSpPr>
          <a:xfrm>
            <a:off x="2443205" y="2543311"/>
            <a:ext cx="657184" cy="285615"/>
            <a:chOff x="2443205" y="2543311"/>
            <a:chExt cx="657184" cy="285615"/>
          </a:xfrm>
        </p:grpSpPr>
        <p:sp>
          <p:nvSpPr>
            <p:cNvPr id="941" name="SMARTInkShape-2485"/>
            <p:cNvSpPr/>
            <p:nvPr>
              <p:custDataLst>
                <p:tags r:id="rId65"/>
              </p:custDataLst>
            </p:nvPr>
          </p:nvSpPr>
          <p:spPr>
            <a:xfrm>
              <a:off x="2928938" y="2693194"/>
              <a:ext cx="171451" cy="135732"/>
            </a:xfrm>
            <a:custGeom>
              <a:avLst/>
              <a:gdLst/>
              <a:ahLst/>
              <a:cxnLst/>
              <a:rect l="0" t="0" r="0" b="0"/>
              <a:pathLst>
                <a:path w="171451" h="135732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09" y="794"/>
                  </a:lnTo>
                  <a:lnTo>
                    <a:pt x="5654" y="2116"/>
                  </a:lnTo>
                  <a:lnTo>
                    <a:pt x="6150" y="3792"/>
                  </a:lnTo>
                  <a:lnTo>
                    <a:pt x="7275" y="4909"/>
                  </a:lnTo>
                  <a:lnTo>
                    <a:pt x="14783" y="8819"/>
                  </a:lnTo>
                  <a:lnTo>
                    <a:pt x="34272" y="23694"/>
                  </a:lnTo>
                  <a:lnTo>
                    <a:pt x="66103" y="58826"/>
                  </a:lnTo>
                  <a:lnTo>
                    <a:pt x="93697" y="80838"/>
                  </a:lnTo>
                  <a:lnTo>
                    <a:pt x="128496" y="105520"/>
                  </a:lnTo>
                  <a:lnTo>
                    <a:pt x="151594" y="119641"/>
                  </a:lnTo>
                  <a:lnTo>
                    <a:pt x="160980" y="130258"/>
                  </a:lnTo>
                  <a:lnTo>
                    <a:pt x="171450" y="135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2486"/>
            <p:cNvSpPr/>
            <p:nvPr>
              <p:custDataLst>
                <p:tags r:id="rId66"/>
              </p:custDataLst>
            </p:nvPr>
          </p:nvSpPr>
          <p:spPr>
            <a:xfrm>
              <a:off x="2921794" y="2678906"/>
              <a:ext cx="150020" cy="150020"/>
            </a:xfrm>
            <a:custGeom>
              <a:avLst/>
              <a:gdLst/>
              <a:ahLst/>
              <a:cxnLst/>
              <a:rect l="0" t="0" r="0" b="0"/>
              <a:pathLst>
                <a:path w="150020" h="150020">
                  <a:moveTo>
                    <a:pt x="150019" y="0"/>
                  </a:moveTo>
                  <a:lnTo>
                    <a:pt x="150019" y="0"/>
                  </a:lnTo>
                  <a:lnTo>
                    <a:pt x="146226" y="0"/>
                  </a:lnTo>
                  <a:lnTo>
                    <a:pt x="145109" y="794"/>
                  </a:lnTo>
                  <a:lnTo>
                    <a:pt x="144364" y="2117"/>
                  </a:lnTo>
                  <a:lnTo>
                    <a:pt x="139377" y="13736"/>
                  </a:lnTo>
                  <a:lnTo>
                    <a:pt x="133118" y="20128"/>
                  </a:lnTo>
                  <a:lnTo>
                    <a:pt x="111574" y="39663"/>
                  </a:lnTo>
                  <a:lnTo>
                    <a:pt x="83313" y="74018"/>
                  </a:lnTo>
                  <a:lnTo>
                    <a:pt x="62171" y="98406"/>
                  </a:lnTo>
                  <a:lnTo>
                    <a:pt x="46467" y="113824"/>
                  </a:lnTo>
                  <a:lnTo>
                    <a:pt x="42884" y="118745"/>
                  </a:lnTo>
                  <a:lnTo>
                    <a:pt x="32553" y="126330"/>
                  </a:lnTo>
                  <a:lnTo>
                    <a:pt x="14103" y="137667"/>
                  </a:lnTo>
                  <a:lnTo>
                    <a:pt x="10237" y="142677"/>
                  </a:lnTo>
                  <a:lnTo>
                    <a:pt x="9206" y="145124"/>
                  </a:lnTo>
                  <a:lnTo>
                    <a:pt x="7724" y="146756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2487"/>
            <p:cNvSpPr/>
            <p:nvPr>
              <p:custDataLst>
                <p:tags r:id="rId67"/>
              </p:custDataLst>
            </p:nvPr>
          </p:nvSpPr>
          <p:spPr>
            <a:xfrm>
              <a:off x="2716168" y="2693201"/>
              <a:ext cx="198483" cy="128581"/>
            </a:xfrm>
            <a:custGeom>
              <a:avLst/>
              <a:gdLst/>
              <a:ahLst/>
              <a:cxnLst/>
              <a:rect l="0" t="0" r="0" b="0"/>
              <a:pathLst>
                <a:path w="198483" h="128581">
                  <a:moveTo>
                    <a:pt x="127045" y="7137"/>
                  </a:moveTo>
                  <a:lnTo>
                    <a:pt x="127045" y="7137"/>
                  </a:lnTo>
                  <a:lnTo>
                    <a:pt x="120195" y="287"/>
                  </a:lnTo>
                  <a:lnTo>
                    <a:pt x="99324" y="0"/>
                  </a:lnTo>
                  <a:lnTo>
                    <a:pt x="81499" y="5697"/>
                  </a:lnTo>
                  <a:lnTo>
                    <a:pt x="48290" y="24829"/>
                  </a:lnTo>
                  <a:lnTo>
                    <a:pt x="18495" y="52470"/>
                  </a:lnTo>
                  <a:lnTo>
                    <a:pt x="6266" y="73565"/>
                  </a:lnTo>
                  <a:lnTo>
                    <a:pt x="0" y="92842"/>
                  </a:lnTo>
                  <a:lnTo>
                    <a:pt x="1259" y="101055"/>
                  </a:lnTo>
                  <a:lnTo>
                    <a:pt x="6431" y="112487"/>
                  </a:lnTo>
                  <a:lnTo>
                    <a:pt x="10732" y="117459"/>
                  </a:lnTo>
                  <a:lnTo>
                    <a:pt x="15290" y="119669"/>
                  </a:lnTo>
                  <a:lnTo>
                    <a:pt x="43163" y="121281"/>
                  </a:lnTo>
                  <a:lnTo>
                    <a:pt x="59505" y="117598"/>
                  </a:lnTo>
                  <a:lnTo>
                    <a:pt x="91839" y="101303"/>
                  </a:lnTo>
                  <a:lnTo>
                    <a:pt x="110792" y="91129"/>
                  </a:lnTo>
                  <a:lnTo>
                    <a:pt x="135517" y="68821"/>
                  </a:lnTo>
                  <a:lnTo>
                    <a:pt x="152143" y="45364"/>
                  </a:lnTo>
                  <a:lnTo>
                    <a:pt x="157049" y="30239"/>
                  </a:lnTo>
                  <a:lnTo>
                    <a:pt x="160224" y="24548"/>
                  </a:lnTo>
                  <a:lnTo>
                    <a:pt x="161635" y="19373"/>
                  </a:lnTo>
                  <a:lnTo>
                    <a:pt x="161217" y="17675"/>
                  </a:lnTo>
                  <a:lnTo>
                    <a:pt x="160145" y="16544"/>
                  </a:lnTo>
                  <a:lnTo>
                    <a:pt x="156513" y="14727"/>
                  </a:lnTo>
                  <a:lnTo>
                    <a:pt x="156215" y="15372"/>
                  </a:lnTo>
                  <a:lnTo>
                    <a:pt x="154878" y="26492"/>
                  </a:lnTo>
                  <a:lnTo>
                    <a:pt x="150726" y="34214"/>
                  </a:lnTo>
                  <a:lnTo>
                    <a:pt x="148564" y="69176"/>
                  </a:lnTo>
                  <a:lnTo>
                    <a:pt x="154634" y="97635"/>
                  </a:lnTo>
                  <a:lnTo>
                    <a:pt x="156550" y="101600"/>
                  </a:lnTo>
                  <a:lnTo>
                    <a:pt x="174228" y="122893"/>
                  </a:lnTo>
                  <a:lnTo>
                    <a:pt x="179236" y="126052"/>
                  </a:lnTo>
                  <a:lnTo>
                    <a:pt x="198482" y="12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488"/>
            <p:cNvSpPr/>
            <p:nvPr>
              <p:custDataLst>
                <p:tags r:id="rId68"/>
              </p:custDataLst>
            </p:nvPr>
          </p:nvSpPr>
          <p:spPr>
            <a:xfrm>
              <a:off x="2443205" y="2543311"/>
              <a:ext cx="249990" cy="257040"/>
            </a:xfrm>
            <a:custGeom>
              <a:avLst/>
              <a:gdLst/>
              <a:ahLst/>
              <a:cxnLst/>
              <a:rect l="0" t="0" r="0" b="0"/>
              <a:pathLst>
                <a:path w="249990" h="257040">
                  <a:moveTo>
                    <a:pt x="7101" y="57014"/>
                  </a:moveTo>
                  <a:lnTo>
                    <a:pt x="7101" y="57014"/>
                  </a:lnTo>
                  <a:lnTo>
                    <a:pt x="13252" y="63165"/>
                  </a:lnTo>
                  <a:lnTo>
                    <a:pt x="20709" y="91343"/>
                  </a:lnTo>
                  <a:lnTo>
                    <a:pt x="21329" y="124047"/>
                  </a:lnTo>
                  <a:lnTo>
                    <a:pt x="21384" y="159501"/>
                  </a:lnTo>
                  <a:lnTo>
                    <a:pt x="21388" y="195197"/>
                  </a:lnTo>
                  <a:lnTo>
                    <a:pt x="20595" y="229326"/>
                  </a:lnTo>
                  <a:lnTo>
                    <a:pt x="14907" y="247172"/>
                  </a:lnTo>
                  <a:lnTo>
                    <a:pt x="14253" y="256911"/>
                  </a:lnTo>
                  <a:lnTo>
                    <a:pt x="14247" y="253209"/>
                  </a:lnTo>
                  <a:lnTo>
                    <a:pt x="5426" y="221078"/>
                  </a:lnTo>
                  <a:lnTo>
                    <a:pt x="2388" y="210894"/>
                  </a:lnTo>
                  <a:lnTo>
                    <a:pt x="278" y="178026"/>
                  </a:lnTo>
                  <a:lnTo>
                    <a:pt x="0" y="142682"/>
                  </a:lnTo>
                  <a:lnTo>
                    <a:pt x="757" y="111922"/>
                  </a:lnTo>
                  <a:lnTo>
                    <a:pt x="12143" y="76808"/>
                  </a:lnTo>
                  <a:lnTo>
                    <a:pt x="28549" y="44886"/>
                  </a:lnTo>
                  <a:lnTo>
                    <a:pt x="34096" y="38924"/>
                  </a:lnTo>
                  <a:lnTo>
                    <a:pt x="45350" y="31898"/>
                  </a:lnTo>
                  <a:lnTo>
                    <a:pt x="66780" y="25102"/>
                  </a:lnTo>
                  <a:lnTo>
                    <a:pt x="75429" y="25104"/>
                  </a:lnTo>
                  <a:lnTo>
                    <a:pt x="94945" y="33703"/>
                  </a:lnTo>
                  <a:lnTo>
                    <a:pt x="112939" y="48966"/>
                  </a:lnTo>
                  <a:lnTo>
                    <a:pt x="117640" y="59787"/>
                  </a:lnTo>
                  <a:lnTo>
                    <a:pt x="125816" y="93098"/>
                  </a:lnTo>
                  <a:lnTo>
                    <a:pt x="131978" y="124707"/>
                  </a:lnTo>
                  <a:lnTo>
                    <a:pt x="135200" y="157474"/>
                  </a:lnTo>
                  <a:lnTo>
                    <a:pt x="134678" y="170719"/>
                  </a:lnTo>
                  <a:lnTo>
                    <a:pt x="131509" y="186307"/>
                  </a:lnTo>
                  <a:lnTo>
                    <a:pt x="133304" y="196306"/>
                  </a:lnTo>
                  <a:lnTo>
                    <a:pt x="128700" y="210838"/>
                  </a:lnTo>
                  <a:lnTo>
                    <a:pt x="128547" y="180355"/>
                  </a:lnTo>
                  <a:lnTo>
                    <a:pt x="128545" y="149192"/>
                  </a:lnTo>
                  <a:lnTo>
                    <a:pt x="129339" y="114073"/>
                  </a:lnTo>
                  <a:lnTo>
                    <a:pt x="138488" y="78433"/>
                  </a:lnTo>
                  <a:lnTo>
                    <a:pt x="150031" y="44841"/>
                  </a:lnTo>
                  <a:lnTo>
                    <a:pt x="159253" y="29066"/>
                  </a:lnTo>
                  <a:lnTo>
                    <a:pt x="172039" y="16454"/>
                  </a:lnTo>
                  <a:lnTo>
                    <a:pt x="192267" y="2183"/>
                  </a:lnTo>
                  <a:lnTo>
                    <a:pt x="202251" y="322"/>
                  </a:lnTo>
                  <a:lnTo>
                    <a:pt x="209474" y="0"/>
                  </a:lnTo>
                  <a:lnTo>
                    <a:pt x="214255" y="2041"/>
                  </a:lnTo>
                  <a:lnTo>
                    <a:pt x="216641" y="3697"/>
                  </a:lnTo>
                  <a:lnTo>
                    <a:pt x="223792" y="13611"/>
                  </a:lnTo>
                  <a:lnTo>
                    <a:pt x="231931" y="44299"/>
                  </a:lnTo>
                  <a:lnTo>
                    <a:pt x="234957" y="72406"/>
                  </a:lnTo>
                  <a:lnTo>
                    <a:pt x="235554" y="105592"/>
                  </a:lnTo>
                  <a:lnTo>
                    <a:pt x="235672" y="139106"/>
                  </a:lnTo>
                  <a:lnTo>
                    <a:pt x="235695" y="170596"/>
                  </a:lnTo>
                  <a:lnTo>
                    <a:pt x="235700" y="199747"/>
                  </a:lnTo>
                  <a:lnTo>
                    <a:pt x="237818" y="219161"/>
                  </a:lnTo>
                  <a:lnTo>
                    <a:pt x="249989" y="257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5" name="SMARTInkShape-Group492"/>
          <p:cNvGrpSpPr/>
          <p:nvPr/>
        </p:nvGrpSpPr>
        <p:grpSpPr>
          <a:xfrm>
            <a:off x="3307556" y="2614613"/>
            <a:ext cx="1489714" cy="221457"/>
            <a:chOff x="3307556" y="2614613"/>
            <a:chExt cx="1489714" cy="221457"/>
          </a:xfrm>
        </p:grpSpPr>
        <p:sp>
          <p:nvSpPr>
            <p:cNvPr id="946" name="SMARTInkShape-2489"/>
            <p:cNvSpPr/>
            <p:nvPr>
              <p:custDataLst>
                <p:tags r:id="rId56"/>
              </p:custDataLst>
            </p:nvPr>
          </p:nvSpPr>
          <p:spPr>
            <a:xfrm>
              <a:off x="4704390" y="2771898"/>
              <a:ext cx="92880" cy="42697"/>
            </a:xfrm>
            <a:custGeom>
              <a:avLst/>
              <a:gdLst/>
              <a:ahLst/>
              <a:cxnLst/>
              <a:rect l="0" t="0" r="0" b="0"/>
              <a:pathLst>
                <a:path w="92880" h="42697">
                  <a:moveTo>
                    <a:pt x="67635" y="21308"/>
                  </a:moveTo>
                  <a:lnTo>
                    <a:pt x="67635" y="21308"/>
                  </a:lnTo>
                  <a:lnTo>
                    <a:pt x="67635" y="17516"/>
                  </a:lnTo>
                  <a:lnTo>
                    <a:pt x="66841" y="16399"/>
                  </a:lnTo>
                  <a:lnTo>
                    <a:pt x="65518" y="15654"/>
                  </a:lnTo>
                  <a:lnTo>
                    <a:pt x="60359" y="14361"/>
                  </a:lnTo>
                  <a:lnTo>
                    <a:pt x="56993" y="14252"/>
                  </a:lnTo>
                  <a:lnTo>
                    <a:pt x="52851" y="12086"/>
                  </a:lnTo>
                  <a:lnTo>
                    <a:pt x="47517" y="8021"/>
                  </a:lnTo>
                  <a:lnTo>
                    <a:pt x="40760" y="7218"/>
                  </a:lnTo>
                  <a:lnTo>
                    <a:pt x="36376" y="7109"/>
                  </a:lnTo>
                  <a:lnTo>
                    <a:pt x="31782" y="9176"/>
                  </a:lnTo>
                  <a:lnTo>
                    <a:pt x="27094" y="11948"/>
                  </a:lnTo>
                  <a:lnTo>
                    <a:pt x="19992" y="14301"/>
                  </a:lnTo>
                  <a:lnTo>
                    <a:pt x="15240" y="17665"/>
                  </a:lnTo>
                  <a:lnTo>
                    <a:pt x="12598" y="21806"/>
                  </a:lnTo>
                  <a:lnTo>
                    <a:pt x="10763" y="28371"/>
                  </a:lnTo>
                  <a:lnTo>
                    <a:pt x="10521" y="34488"/>
                  </a:lnTo>
                  <a:lnTo>
                    <a:pt x="14288" y="39060"/>
                  </a:lnTo>
                  <a:lnTo>
                    <a:pt x="20377" y="41104"/>
                  </a:lnTo>
                  <a:lnTo>
                    <a:pt x="24224" y="41649"/>
                  </a:lnTo>
                  <a:lnTo>
                    <a:pt x="30614" y="40138"/>
                  </a:lnTo>
                  <a:lnTo>
                    <a:pt x="36100" y="37615"/>
                  </a:lnTo>
                  <a:lnTo>
                    <a:pt x="61857" y="29524"/>
                  </a:lnTo>
                  <a:lnTo>
                    <a:pt x="63783" y="28373"/>
                  </a:lnTo>
                  <a:lnTo>
                    <a:pt x="65067" y="26812"/>
                  </a:lnTo>
                  <a:lnTo>
                    <a:pt x="67287" y="22960"/>
                  </a:lnTo>
                  <a:lnTo>
                    <a:pt x="70920" y="18603"/>
                  </a:lnTo>
                  <a:lnTo>
                    <a:pt x="71413" y="16330"/>
                  </a:lnTo>
                  <a:lnTo>
                    <a:pt x="70947" y="14021"/>
                  </a:lnTo>
                  <a:lnTo>
                    <a:pt x="69107" y="9338"/>
                  </a:lnTo>
                  <a:lnTo>
                    <a:pt x="68289" y="4611"/>
                  </a:lnTo>
                  <a:lnTo>
                    <a:pt x="67278" y="3033"/>
                  </a:lnTo>
                  <a:lnTo>
                    <a:pt x="65809" y="1981"/>
                  </a:lnTo>
                  <a:lnTo>
                    <a:pt x="62061" y="812"/>
                  </a:lnTo>
                  <a:lnTo>
                    <a:pt x="50859" y="0"/>
                  </a:lnTo>
                  <a:lnTo>
                    <a:pt x="26726" y="9831"/>
                  </a:lnTo>
                  <a:lnTo>
                    <a:pt x="8484" y="23727"/>
                  </a:lnTo>
                  <a:lnTo>
                    <a:pt x="5627" y="28469"/>
                  </a:lnTo>
                  <a:lnTo>
                    <a:pt x="4865" y="30844"/>
                  </a:lnTo>
                  <a:lnTo>
                    <a:pt x="3564" y="32428"/>
                  </a:lnTo>
                  <a:lnTo>
                    <a:pt x="0" y="34188"/>
                  </a:lnTo>
                  <a:lnTo>
                    <a:pt x="320" y="35451"/>
                  </a:lnTo>
                  <a:lnTo>
                    <a:pt x="4909" y="38971"/>
                  </a:lnTo>
                  <a:lnTo>
                    <a:pt x="12625" y="41623"/>
                  </a:lnTo>
                  <a:lnTo>
                    <a:pt x="46380" y="42696"/>
                  </a:lnTo>
                  <a:lnTo>
                    <a:pt x="55807" y="41926"/>
                  </a:lnTo>
                  <a:lnTo>
                    <a:pt x="69246" y="37031"/>
                  </a:lnTo>
                  <a:lnTo>
                    <a:pt x="81300" y="30382"/>
                  </a:lnTo>
                  <a:lnTo>
                    <a:pt x="83889" y="29739"/>
                  </a:lnTo>
                  <a:lnTo>
                    <a:pt x="85615" y="28516"/>
                  </a:lnTo>
                  <a:lnTo>
                    <a:pt x="86765" y="26907"/>
                  </a:lnTo>
                  <a:lnTo>
                    <a:pt x="88838" y="23003"/>
                  </a:lnTo>
                  <a:lnTo>
                    <a:pt x="92404" y="18622"/>
                  </a:lnTo>
                  <a:lnTo>
                    <a:pt x="92879" y="17136"/>
                  </a:lnTo>
                  <a:lnTo>
                    <a:pt x="92402" y="16145"/>
                  </a:lnTo>
                  <a:lnTo>
                    <a:pt x="89725" y="14556"/>
                  </a:lnTo>
                  <a:lnTo>
                    <a:pt x="67916" y="22999"/>
                  </a:lnTo>
                  <a:lnTo>
                    <a:pt x="60491" y="284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2490"/>
            <p:cNvSpPr/>
            <p:nvPr>
              <p:custDataLst>
                <p:tags r:id="rId57"/>
              </p:custDataLst>
            </p:nvPr>
          </p:nvSpPr>
          <p:spPr>
            <a:xfrm>
              <a:off x="4708054" y="2643304"/>
              <a:ext cx="60666" cy="42649"/>
            </a:xfrm>
            <a:custGeom>
              <a:avLst/>
              <a:gdLst/>
              <a:ahLst/>
              <a:cxnLst/>
              <a:rect l="0" t="0" r="0" b="0"/>
              <a:pathLst>
                <a:path w="60666" h="42649">
                  <a:moveTo>
                    <a:pt x="35396" y="21315"/>
                  </a:moveTo>
                  <a:lnTo>
                    <a:pt x="35396" y="21315"/>
                  </a:lnTo>
                  <a:lnTo>
                    <a:pt x="15260" y="21315"/>
                  </a:lnTo>
                  <a:lnTo>
                    <a:pt x="767" y="34522"/>
                  </a:lnTo>
                  <a:lnTo>
                    <a:pt x="0" y="39075"/>
                  </a:lnTo>
                  <a:lnTo>
                    <a:pt x="686" y="40298"/>
                  </a:lnTo>
                  <a:lnTo>
                    <a:pt x="1938" y="41114"/>
                  </a:lnTo>
                  <a:lnTo>
                    <a:pt x="7491" y="42263"/>
                  </a:lnTo>
                  <a:lnTo>
                    <a:pt x="9649" y="42424"/>
                  </a:lnTo>
                  <a:lnTo>
                    <a:pt x="14163" y="40486"/>
                  </a:lnTo>
                  <a:lnTo>
                    <a:pt x="18816" y="37773"/>
                  </a:lnTo>
                  <a:lnTo>
                    <a:pt x="34437" y="32096"/>
                  </a:lnTo>
                  <a:lnTo>
                    <a:pt x="37139" y="30089"/>
                  </a:lnTo>
                  <a:lnTo>
                    <a:pt x="45621" y="18835"/>
                  </a:lnTo>
                  <a:lnTo>
                    <a:pt x="49994" y="16244"/>
                  </a:lnTo>
                  <a:lnTo>
                    <a:pt x="52272" y="15553"/>
                  </a:lnTo>
                  <a:lnTo>
                    <a:pt x="53791" y="14299"/>
                  </a:lnTo>
                  <a:lnTo>
                    <a:pt x="55478" y="10788"/>
                  </a:lnTo>
                  <a:lnTo>
                    <a:pt x="56709" y="1207"/>
                  </a:lnTo>
                  <a:lnTo>
                    <a:pt x="55954" y="766"/>
                  </a:lnTo>
                  <a:lnTo>
                    <a:pt x="46874" y="0"/>
                  </a:lnTo>
                  <a:lnTo>
                    <a:pt x="42349" y="2052"/>
                  </a:lnTo>
                  <a:lnTo>
                    <a:pt x="37693" y="4816"/>
                  </a:lnTo>
                  <a:lnTo>
                    <a:pt x="30609" y="7166"/>
                  </a:lnTo>
                  <a:lnTo>
                    <a:pt x="18724" y="16884"/>
                  </a:lnTo>
                  <a:lnTo>
                    <a:pt x="16080" y="21462"/>
                  </a:lnTo>
                  <a:lnTo>
                    <a:pt x="14383" y="30869"/>
                  </a:lnTo>
                  <a:lnTo>
                    <a:pt x="15037" y="32447"/>
                  </a:lnTo>
                  <a:lnTo>
                    <a:pt x="16267" y="33499"/>
                  </a:lnTo>
                  <a:lnTo>
                    <a:pt x="19750" y="35461"/>
                  </a:lnTo>
                  <a:lnTo>
                    <a:pt x="26174" y="40235"/>
                  </a:lnTo>
                  <a:lnTo>
                    <a:pt x="33105" y="42002"/>
                  </a:lnTo>
                  <a:lnTo>
                    <a:pt x="44933" y="42648"/>
                  </a:lnTo>
                  <a:lnTo>
                    <a:pt x="49689" y="40586"/>
                  </a:lnTo>
                  <a:lnTo>
                    <a:pt x="55417" y="36587"/>
                  </a:lnTo>
                  <a:lnTo>
                    <a:pt x="60202" y="35894"/>
                  </a:lnTo>
                  <a:lnTo>
                    <a:pt x="60665" y="35003"/>
                  </a:lnTo>
                  <a:lnTo>
                    <a:pt x="60179" y="33615"/>
                  </a:lnTo>
                  <a:lnTo>
                    <a:pt x="57489" y="29477"/>
                  </a:lnTo>
                  <a:lnTo>
                    <a:pt x="55005" y="28911"/>
                  </a:lnTo>
                  <a:lnTo>
                    <a:pt x="46203" y="28485"/>
                  </a:lnTo>
                  <a:lnTo>
                    <a:pt x="28252" y="356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2491"/>
            <p:cNvSpPr/>
            <p:nvPr>
              <p:custDataLst>
                <p:tags r:id="rId58"/>
              </p:custDataLst>
            </p:nvPr>
          </p:nvSpPr>
          <p:spPr>
            <a:xfrm>
              <a:off x="4416315" y="2667867"/>
              <a:ext cx="169974" cy="161059"/>
            </a:xfrm>
            <a:custGeom>
              <a:avLst/>
              <a:gdLst/>
              <a:ahLst/>
              <a:cxnLst/>
              <a:rect l="0" t="0" r="0" b="0"/>
              <a:pathLst>
                <a:path w="169974" h="161059">
                  <a:moveTo>
                    <a:pt x="27098" y="53902"/>
                  </a:moveTo>
                  <a:lnTo>
                    <a:pt x="27098" y="53902"/>
                  </a:lnTo>
                  <a:lnTo>
                    <a:pt x="59019" y="53902"/>
                  </a:lnTo>
                  <a:lnTo>
                    <a:pt x="86714" y="53108"/>
                  </a:lnTo>
                  <a:lnTo>
                    <a:pt x="122088" y="41545"/>
                  </a:lnTo>
                  <a:lnTo>
                    <a:pt x="133609" y="39679"/>
                  </a:lnTo>
                  <a:lnTo>
                    <a:pt x="144558" y="34165"/>
                  </a:lnTo>
                  <a:lnTo>
                    <a:pt x="168543" y="12442"/>
                  </a:lnTo>
                  <a:lnTo>
                    <a:pt x="168226" y="11181"/>
                  </a:lnTo>
                  <a:lnTo>
                    <a:pt x="165756" y="7663"/>
                  </a:lnTo>
                  <a:lnTo>
                    <a:pt x="162013" y="5570"/>
                  </a:lnTo>
                  <a:lnTo>
                    <a:pt x="144318" y="0"/>
                  </a:lnTo>
                  <a:lnTo>
                    <a:pt x="112266" y="3226"/>
                  </a:lnTo>
                  <a:lnTo>
                    <a:pt x="77030" y="5924"/>
                  </a:lnTo>
                  <a:lnTo>
                    <a:pt x="52307" y="13821"/>
                  </a:lnTo>
                  <a:lnTo>
                    <a:pt x="28020" y="28728"/>
                  </a:lnTo>
                  <a:lnTo>
                    <a:pt x="5999" y="55451"/>
                  </a:lnTo>
                  <a:lnTo>
                    <a:pt x="1845" y="64115"/>
                  </a:lnTo>
                  <a:lnTo>
                    <a:pt x="0" y="73258"/>
                  </a:lnTo>
                  <a:lnTo>
                    <a:pt x="1296" y="82613"/>
                  </a:lnTo>
                  <a:lnTo>
                    <a:pt x="5311" y="92062"/>
                  </a:lnTo>
                  <a:lnTo>
                    <a:pt x="34499" y="125343"/>
                  </a:lnTo>
                  <a:lnTo>
                    <a:pt x="44675" y="134072"/>
                  </a:lnTo>
                  <a:lnTo>
                    <a:pt x="72726" y="146143"/>
                  </a:lnTo>
                  <a:lnTo>
                    <a:pt x="104814" y="152379"/>
                  </a:lnTo>
                  <a:lnTo>
                    <a:pt x="134877" y="158521"/>
                  </a:lnTo>
                  <a:lnTo>
                    <a:pt x="169973" y="161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492"/>
            <p:cNvSpPr/>
            <p:nvPr>
              <p:custDataLst>
                <p:tags r:id="rId59"/>
              </p:custDataLst>
            </p:nvPr>
          </p:nvSpPr>
          <p:spPr>
            <a:xfrm>
              <a:off x="4064794" y="2672220"/>
              <a:ext cx="307182" cy="163850"/>
            </a:xfrm>
            <a:custGeom>
              <a:avLst/>
              <a:gdLst/>
              <a:ahLst/>
              <a:cxnLst/>
              <a:rect l="0" t="0" r="0" b="0"/>
              <a:pathLst>
                <a:path w="307182" h="163850">
                  <a:moveTo>
                    <a:pt x="0" y="28118"/>
                  </a:moveTo>
                  <a:lnTo>
                    <a:pt x="0" y="28118"/>
                  </a:lnTo>
                  <a:lnTo>
                    <a:pt x="0" y="31910"/>
                  </a:lnTo>
                  <a:lnTo>
                    <a:pt x="2116" y="35888"/>
                  </a:lnTo>
                  <a:lnTo>
                    <a:pt x="4910" y="40302"/>
                  </a:lnTo>
                  <a:lnTo>
                    <a:pt x="13207" y="69028"/>
                  </a:lnTo>
                  <a:lnTo>
                    <a:pt x="14224" y="101961"/>
                  </a:lnTo>
                  <a:lnTo>
                    <a:pt x="13475" y="116231"/>
                  </a:lnTo>
                  <a:lnTo>
                    <a:pt x="7437" y="150532"/>
                  </a:lnTo>
                  <a:lnTo>
                    <a:pt x="7231" y="154876"/>
                  </a:lnTo>
                  <a:lnTo>
                    <a:pt x="6408" y="155486"/>
                  </a:lnTo>
                  <a:lnTo>
                    <a:pt x="297" y="156657"/>
                  </a:lnTo>
                  <a:lnTo>
                    <a:pt x="5693" y="143274"/>
                  </a:lnTo>
                  <a:lnTo>
                    <a:pt x="10851" y="112064"/>
                  </a:lnTo>
                  <a:lnTo>
                    <a:pt x="15196" y="85710"/>
                  </a:lnTo>
                  <a:lnTo>
                    <a:pt x="30292" y="55653"/>
                  </a:lnTo>
                  <a:lnTo>
                    <a:pt x="41143" y="33615"/>
                  </a:lnTo>
                  <a:lnTo>
                    <a:pt x="58521" y="12957"/>
                  </a:lnTo>
                  <a:lnTo>
                    <a:pt x="70168" y="4752"/>
                  </a:lnTo>
                  <a:lnTo>
                    <a:pt x="79881" y="1086"/>
                  </a:lnTo>
                  <a:lnTo>
                    <a:pt x="91578" y="0"/>
                  </a:lnTo>
                  <a:lnTo>
                    <a:pt x="105098" y="3471"/>
                  </a:lnTo>
                  <a:lnTo>
                    <a:pt x="127228" y="16347"/>
                  </a:lnTo>
                  <a:lnTo>
                    <a:pt x="134068" y="23151"/>
                  </a:lnTo>
                  <a:lnTo>
                    <a:pt x="142382" y="38023"/>
                  </a:lnTo>
                  <a:lnTo>
                    <a:pt x="147756" y="55394"/>
                  </a:lnTo>
                  <a:lnTo>
                    <a:pt x="151937" y="90807"/>
                  </a:lnTo>
                  <a:lnTo>
                    <a:pt x="153678" y="96105"/>
                  </a:lnTo>
                  <a:lnTo>
                    <a:pt x="153497" y="106224"/>
                  </a:lnTo>
                  <a:lnTo>
                    <a:pt x="150109" y="141778"/>
                  </a:lnTo>
                  <a:lnTo>
                    <a:pt x="150024" y="149106"/>
                  </a:lnTo>
                  <a:lnTo>
                    <a:pt x="150020" y="145634"/>
                  </a:lnTo>
                  <a:lnTo>
                    <a:pt x="147902" y="141730"/>
                  </a:lnTo>
                  <a:lnTo>
                    <a:pt x="145109" y="137350"/>
                  </a:lnTo>
                  <a:lnTo>
                    <a:pt x="143537" y="129627"/>
                  </a:lnTo>
                  <a:lnTo>
                    <a:pt x="143727" y="99121"/>
                  </a:lnTo>
                  <a:lnTo>
                    <a:pt x="150949" y="63860"/>
                  </a:lnTo>
                  <a:lnTo>
                    <a:pt x="169421" y="33885"/>
                  </a:lnTo>
                  <a:lnTo>
                    <a:pt x="190859" y="19038"/>
                  </a:lnTo>
                  <a:lnTo>
                    <a:pt x="222959" y="8379"/>
                  </a:lnTo>
                  <a:lnTo>
                    <a:pt x="227221" y="7815"/>
                  </a:lnTo>
                  <a:lnTo>
                    <a:pt x="234072" y="9304"/>
                  </a:lnTo>
                  <a:lnTo>
                    <a:pt x="240557" y="11819"/>
                  </a:lnTo>
                  <a:lnTo>
                    <a:pt x="251546" y="14028"/>
                  </a:lnTo>
                  <a:lnTo>
                    <a:pt x="253422" y="15549"/>
                  </a:lnTo>
                  <a:lnTo>
                    <a:pt x="266898" y="34392"/>
                  </a:lnTo>
                  <a:lnTo>
                    <a:pt x="270110" y="47616"/>
                  </a:lnTo>
                  <a:lnTo>
                    <a:pt x="273401" y="71039"/>
                  </a:lnTo>
                  <a:lnTo>
                    <a:pt x="276293" y="81325"/>
                  </a:lnTo>
                  <a:lnTo>
                    <a:pt x="278403" y="114770"/>
                  </a:lnTo>
                  <a:lnTo>
                    <a:pt x="279382" y="137465"/>
                  </a:lnTo>
                  <a:lnTo>
                    <a:pt x="287424" y="156555"/>
                  </a:lnTo>
                  <a:lnTo>
                    <a:pt x="289247" y="158986"/>
                  </a:lnTo>
                  <a:lnTo>
                    <a:pt x="293390" y="161688"/>
                  </a:lnTo>
                  <a:lnTo>
                    <a:pt x="307181" y="1638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2493"/>
            <p:cNvSpPr/>
            <p:nvPr>
              <p:custDataLst>
                <p:tags r:id="rId60"/>
              </p:custDataLst>
            </p:nvPr>
          </p:nvSpPr>
          <p:spPr>
            <a:xfrm>
              <a:off x="3823477" y="2678906"/>
              <a:ext cx="208342" cy="135090"/>
            </a:xfrm>
            <a:custGeom>
              <a:avLst/>
              <a:gdLst/>
              <a:ahLst/>
              <a:cxnLst/>
              <a:rect l="0" t="0" r="0" b="0"/>
              <a:pathLst>
                <a:path w="208342" h="135090">
                  <a:moveTo>
                    <a:pt x="162736" y="21432"/>
                  </a:moveTo>
                  <a:lnTo>
                    <a:pt x="162736" y="21432"/>
                  </a:lnTo>
                  <a:lnTo>
                    <a:pt x="158943" y="21432"/>
                  </a:lnTo>
                  <a:lnTo>
                    <a:pt x="138084" y="14729"/>
                  </a:lnTo>
                  <a:lnTo>
                    <a:pt x="112158" y="15140"/>
                  </a:lnTo>
                  <a:lnTo>
                    <a:pt x="82981" y="24239"/>
                  </a:lnTo>
                  <a:lnTo>
                    <a:pt x="48281" y="41430"/>
                  </a:lnTo>
                  <a:lnTo>
                    <a:pt x="29075" y="51699"/>
                  </a:lnTo>
                  <a:lnTo>
                    <a:pt x="15447" y="64796"/>
                  </a:lnTo>
                  <a:lnTo>
                    <a:pt x="1964" y="83263"/>
                  </a:lnTo>
                  <a:lnTo>
                    <a:pt x="0" y="91510"/>
                  </a:lnTo>
                  <a:lnTo>
                    <a:pt x="1244" y="100467"/>
                  </a:lnTo>
                  <a:lnTo>
                    <a:pt x="2687" y="105078"/>
                  </a:lnTo>
                  <a:lnTo>
                    <a:pt x="8524" y="112318"/>
                  </a:lnTo>
                  <a:lnTo>
                    <a:pt x="25206" y="123434"/>
                  </a:lnTo>
                  <a:lnTo>
                    <a:pt x="49492" y="132479"/>
                  </a:lnTo>
                  <a:lnTo>
                    <a:pt x="79336" y="135089"/>
                  </a:lnTo>
                  <a:lnTo>
                    <a:pt x="104158" y="133424"/>
                  </a:lnTo>
                  <a:lnTo>
                    <a:pt x="137671" y="125751"/>
                  </a:lnTo>
                  <a:lnTo>
                    <a:pt x="161659" y="118928"/>
                  </a:lnTo>
                  <a:lnTo>
                    <a:pt x="172311" y="112124"/>
                  </a:lnTo>
                  <a:lnTo>
                    <a:pt x="193218" y="89407"/>
                  </a:lnTo>
                  <a:lnTo>
                    <a:pt x="207603" y="60487"/>
                  </a:lnTo>
                  <a:lnTo>
                    <a:pt x="208341" y="50431"/>
                  </a:lnTo>
                  <a:lnTo>
                    <a:pt x="202348" y="31040"/>
                  </a:lnTo>
                  <a:lnTo>
                    <a:pt x="195951" y="23585"/>
                  </a:lnTo>
                  <a:lnTo>
                    <a:pt x="164970" y="4889"/>
                  </a:lnTo>
                  <a:lnTo>
                    <a:pt x="146831" y="966"/>
                  </a:lnTo>
                  <a:lnTo>
                    <a:pt x="1341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494"/>
            <p:cNvSpPr/>
            <p:nvPr>
              <p:custDataLst>
                <p:tags r:id="rId61"/>
              </p:custDataLst>
            </p:nvPr>
          </p:nvSpPr>
          <p:spPr>
            <a:xfrm>
              <a:off x="3673445" y="2671763"/>
              <a:ext cx="112744" cy="157163"/>
            </a:xfrm>
            <a:custGeom>
              <a:avLst/>
              <a:gdLst/>
              <a:ahLst/>
              <a:cxnLst/>
              <a:rect l="0" t="0" r="0" b="0"/>
              <a:pathLst>
                <a:path w="112744" h="157163">
                  <a:moveTo>
                    <a:pt x="91311" y="0"/>
                  </a:moveTo>
                  <a:lnTo>
                    <a:pt x="91311" y="0"/>
                  </a:lnTo>
                  <a:lnTo>
                    <a:pt x="73613" y="0"/>
                  </a:lnTo>
                  <a:lnTo>
                    <a:pt x="69422" y="2116"/>
                  </a:lnTo>
                  <a:lnTo>
                    <a:pt x="36080" y="23602"/>
                  </a:lnTo>
                  <a:lnTo>
                    <a:pt x="11454" y="54895"/>
                  </a:lnTo>
                  <a:lnTo>
                    <a:pt x="1020" y="88907"/>
                  </a:lnTo>
                  <a:lnTo>
                    <a:pt x="0" y="106511"/>
                  </a:lnTo>
                  <a:lnTo>
                    <a:pt x="8486" y="126905"/>
                  </a:lnTo>
                  <a:lnTo>
                    <a:pt x="15265" y="136908"/>
                  </a:lnTo>
                  <a:lnTo>
                    <a:pt x="29886" y="144899"/>
                  </a:lnTo>
                  <a:lnTo>
                    <a:pt x="56159" y="153916"/>
                  </a:lnTo>
                  <a:lnTo>
                    <a:pt x="87594" y="156735"/>
                  </a:lnTo>
                  <a:lnTo>
                    <a:pt x="112743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495"/>
            <p:cNvSpPr/>
            <p:nvPr>
              <p:custDataLst>
                <p:tags r:id="rId62"/>
              </p:custDataLst>
            </p:nvPr>
          </p:nvSpPr>
          <p:spPr>
            <a:xfrm>
              <a:off x="3444280" y="2679266"/>
              <a:ext cx="156171" cy="142174"/>
            </a:xfrm>
            <a:custGeom>
              <a:avLst/>
              <a:gdLst/>
              <a:ahLst/>
              <a:cxnLst/>
              <a:rect l="0" t="0" r="0" b="0"/>
              <a:pathLst>
                <a:path w="156171" h="142174">
                  <a:moveTo>
                    <a:pt x="6151" y="21072"/>
                  </a:moveTo>
                  <a:lnTo>
                    <a:pt x="6151" y="21072"/>
                  </a:lnTo>
                  <a:lnTo>
                    <a:pt x="6151" y="24864"/>
                  </a:lnTo>
                  <a:lnTo>
                    <a:pt x="0" y="44015"/>
                  </a:lnTo>
                  <a:lnTo>
                    <a:pt x="5547" y="78596"/>
                  </a:lnTo>
                  <a:lnTo>
                    <a:pt x="6116" y="113823"/>
                  </a:lnTo>
                  <a:lnTo>
                    <a:pt x="6151" y="142173"/>
                  </a:lnTo>
                  <a:lnTo>
                    <a:pt x="6151" y="125714"/>
                  </a:lnTo>
                  <a:lnTo>
                    <a:pt x="14970" y="90201"/>
                  </a:lnTo>
                  <a:lnTo>
                    <a:pt x="22075" y="57215"/>
                  </a:lnTo>
                  <a:lnTo>
                    <a:pt x="26722" y="47454"/>
                  </a:lnTo>
                  <a:lnTo>
                    <a:pt x="53599" y="12477"/>
                  </a:lnTo>
                  <a:lnTo>
                    <a:pt x="69451" y="3741"/>
                  </a:lnTo>
                  <a:lnTo>
                    <a:pt x="86594" y="450"/>
                  </a:lnTo>
                  <a:lnTo>
                    <a:pt x="92968" y="0"/>
                  </a:lnTo>
                  <a:lnTo>
                    <a:pt x="114583" y="5822"/>
                  </a:lnTo>
                  <a:lnTo>
                    <a:pt x="119960" y="10590"/>
                  </a:lnTo>
                  <a:lnTo>
                    <a:pt x="137091" y="34194"/>
                  </a:lnTo>
                  <a:lnTo>
                    <a:pt x="146512" y="66387"/>
                  </a:lnTo>
                  <a:lnTo>
                    <a:pt x="150996" y="97540"/>
                  </a:lnTo>
                  <a:lnTo>
                    <a:pt x="153870" y="103476"/>
                  </a:lnTo>
                  <a:lnTo>
                    <a:pt x="156170" y="1210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2496"/>
            <p:cNvSpPr/>
            <p:nvPr>
              <p:custDataLst>
                <p:tags r:id="rId63"/>
              </p:custDataLst>
            </p:nvPr>
          </p:nvSpPr>
          <p:spPr>
            <a:xfrm>
              <a:off x="3307556" y="2614613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497"/>
            <p:cNvSpPr/>
            <p:nvPr>
              <p:custDataLst>
                <p:tags r:id="rId64"/>
              </p:custDataLst>
            </p:nvPr>
          </p:nvSpPr>
          <p:spPr>
            <a:xfrm>
              <a:off x="3336131" y="2714625"/>
              <a:ext cx="21433" cy="107157"/>
            </a:xfrm>
            <a:custGeom>
              <a:avLst/>
              <a:gdLst/>
              <a:ahLst/>
              <a:cxnLst/>
              <a:rect l="0" t="0" r="0" b="0"/>
              <a:pathLst>
                <a:path w="21433" h="107157">
                  <a:moveTo>
                    <a:pt x="0" y="0"/>
                  </a:moveTo>
                  <a:lnTo>
                    <a:pt x="0" y="0"/>
                  </a:lnTo>
                  <a:lnTo>
                    <a:pt x="0" y="33854"/>
                  </a:lnTo>
                  <a:lnTo>
                    <a:pt x="794" y="47580"/>
                  </a:lnTo>
                  <a:lnTo>
                    <a:pt x="14223" y="82464"/>
                  </a:lnTo>
                  <a:lnTo>
                    <a:pt x="19772" y="92695"/>
                  </a:lnTo>
                  <a:lnTo>
                    <a:pt x="21432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0" name="SMARTInkShape-Group493"/>
          <p:cNvGrpSpPr/>
          <p:nvPr/>
        </p:nvGrpSpPr>
        <p:grpSpPr>
          <a:xfrm>
            <a:off x="2778919" y="3029069"/>
            <a:ext cx="2257389" cy="438520"/>
            <a:chOff x="2778919" y="3029069"/>
            <a:chExt cx="2257389" cy="438520"/>
          </a:xfrm>
        </p:grpSpPr>
        <p:sp>
          <p:nvSpPr>
            <p:cNvPr id="956" name="SMARTInkShape-2498"/>
            <p:cNvSpPr/>
            <p:nvPr>
              <p:custDataLst>
                <p:tags r:id="rId42"/>
              </p:custDataLst>
            </p:nvPr>
          </p:nvSpPr>
          <p:spPr>
            <a:xfrm>
              <a:off x="4880696" y="3128963"/>
              <a:ext cx="155612" cy="338626"/>
            </a:xfrm>
            <a:custGeom>
              <a:avLst/>
              <a:gdLst/>
              <a:ahLst/>
              <a:cxnLst/>
              <a:rect l="0" t="0" r="0" b="0"/>
              <a:pathLst>
                <a:path w="155612" h="338626">
                  <a:moveTo>
                    <a:pt x="19917" y="0"/>
                  </a:moveTo>
                  <a:lnTo>
                    <a:pt x="19917" y="0"/>
                  </a:lnTo>
                  <a:lnTo>
                    <a:pt x="16124" y="0"/>
                  </a:lnTo>
                  <a:lnTo>
                    <a:pt x="15007" y="1587"/>
                  </a:lnTo>
                  <a:lnTo>
                    <a:pt x="13067" y="12301"/>
                  </a:lnTo>
                  <a:lnTo>
                    <a:pt x="12037" y="25301"/>
                  </a:lnTo>
                  <a:lnTo>
                    <a:pt x="3957" y="57237"/>
                  </a:lnTo>
                  <a:lnTo>
                    <a:pt x="107" y="71463"/>
                  </a:lnTo>
                  <a:lnTo>
                    <a:pt x="0" y="80974"/>
                  </a:lnTo>
                  <a:lnTo>
                    <a:pt x="6618" y="108744"/>
                  </a:lnTo>
                  <a:lnTo>
                    <a:pt x="12948" y="115270"/>
                  </a:lnTo>
                  <a:lnTo>
                    <a:pt x="25436" y="123407"/>
                  </a:lnTo>
                  <a:lnTo>
                    <a:pt x="39191" y="127052"/>
                  </a:lnTo>
                  <a:lnTo>
                    <a:pt x="71354" y="128453"/>
                  </a:lnTo>
                  <a:lnTo>
                    <a:pt x="87986" y="124755"/>
                  </a:lnTo>
                  <a:lnTo>
                    <a:pt x="107828" y="115600"/>
                  </a:lnTo>
                  <a:lnTo>
                    <a:pt x="121458" y="103749"/>
                  </a:lnTo>
                  <a:lnTo>
                    <a:pt x="141171" y="71377"/>
                  </a:lnTo>
                  <a:lnTo>
                    <a:pt x="152448" y="47617"/>
                  </a:lnTo>
                  <a:lnTo>
                    <a:pt x="155611" y="15822"/>
                  </a:lnTo>
                  <a:lnTo>
                    <a:pt x="154828" y="15310"/>
                  </a:lnTo>
                  <a:lnTo>
                    <a:pt x="149494" y="14421"/>
                  </a:lnTo>
                  <a:lnTo>
                    <a:pt x="149164" y="15170"/>
                  </a:lnTo>
                  <a:lnTo>
                    <a:pt x="148798" y="18119"/>
                  </a:lnTo>
                  <a:lnTo>
                    <a:pt x="147906" y="19223"/>
                  </a:lnTo>
                  <a:lnTo>
                    <a:pt x="144798" y="20450"/>
                  </a:lnTo>
                  <a:lnTo>
                    <a:pt x="143652" y="22364"/>
                  </a:lnTo>
                  <a:lnTo>
                    <a:pt x="135840" y="52456"/>
                  </a:lnTo>
                  <a:lnTo>
                    <a:pt x="134430" y="86047"/>
                  </a:lnTo>
                  <a:lnTo>
                    <a:pt x="136375" y="116480"/>
                  </a:lnTo>
                  <a:lnTo>
                    <a:pt x="139883" y="143521"/>
                  </a:lnTo>
                  <a:lnTo>
                    <a:pt x="143038" y="171641"/>
                  </a:lnTo>
                  <a:lnTo>
                    <a:pt x="146885" y="200081"/>
                  </a:lnTo>
                  <a:lnTo>
                    <a:pt x="150140" y="228616"/>
                  </a:lnTo>
                  <a:lnTo>
                    <a:pt x="154560" y="262910"/>
                  </a:lnTo>
                  <a:lnTo>
                    <a:pt x="155505" y="297735"/>
                  </a:lnTo>
                  <a:lnTo>
                    <a:pt x="154835" y="322753"/>
                  </a:lnTo>
                  <a:lnTo>
                    <a:pt x="151847" y="329448"/>
                  </a:lnTo>
                  <a:lnTo>
                    <a:pt x="145703" y="337679"/>
                  </a:lnTo>
                  <a:lnTo>
                    <a:pt x="142667" y="338625"/>
                  </a:lnTo>
                  <a:lnTo>
                    <a:pt x="125648" y="336290"/>
                  </a:lnTo>
                  <a:lnTo>
                    <a:pt x="90191" y="322808"/>
                  </a:lnTo>
                  <a:lnTo>
                    <a:pt x="62550" y="304388"/>
                  </a:lnTo>
                  <a:lnTo>
                    <a:pt x="41280" y="289155"/>
                  </a:lnTo>
                  <a:lnTo>
                    <a:pt x="5629" y="264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499"/>
            <p:cNvSpPr/>
            <p:nvPr>
              <p:custDataLst>
                <p:tags r:id="rId43"/>
              </p:custDataLst>
            </p:nvPr>
          </p:nvSpPr>
          <p:spPr>
            <a:xfrm>
              <a:off x="4457700" y="3036189"/>
              <a:ext cx="377056" cy="199481"/>
            </a:xfrm>
            <a:custGeom>
              <a:avLst/>
              <a:gdLst/>
              <a:ahLst/>
              <a:cxnLst/>
              <a:rect l="0" t="0" r="0" b="0"/>
              <a:pathLst>
                <a:path w="377056" h="199481">
                  <a:moveTo>
                    <a:pt x="0" y="21336"/>
                  </a:moveTo>
                  <a:lnTo>
                    <a:pt x="0" y="21336"/>
                  </a:lnTo>
                  <a:lnTo>
                    <a:pt x="34943" y="21336"/>
                  </a:lnTo>
                  <a:lnTo>
                    <a:pt x="66022" y="21336"/>
                  </a:lnTo>
                  <a:lnTo>
                    <a:pt x="93381" y="23453"/>
                  </a:lnTo>
                  <a:lnTo>
                    <a:pt x="121595" y="26990"/>
                  </a:lnTo>
                  <a:lnTo>
                    <a:pt x="150064" y="28038"/>
                  </a:lnTo>
                  <a:lnTo>
                    <a:pt x="184335" y="28393"/>
                  </a:lnTo>
                  <a:lnTo>
                    <a:pt x="218945" y="28463"/>
                  </a:lnTo>
                  <a:lnTo>
                    <a:pt x="247419" y="26360"/>
                  </a:lnTo>
                  <a:lnTo>
                    <a:pt x="278377" y="19660"/>
                  </a:lnTo>
                  <a:lnTo>
                    <a:pt x="290026" y="15272"/>
                  </a:lnTo>
                  <a:lnTo>
                    <a:pt x="290982" y="14119"/>
                  </a:lnTo>
                  <a:lnTo>
                    <a:pt x="292642" y="8136"/>
                  </a:lnTo>
                  <a:lnTo>
                    <a:pt x="289027" y="3578"/>
                  </a:lnTo>
                  <a:lnTo>
                    <a:pt x="282973" y="1538"/>
                  </a:lnTo>
                  <a:lnTo>
                    <a:pt x="252250" y="0"/>
                  </a:lnTo>
                  <a:lnTo>
                    <a:pt x="228421" y="717"/>
                  </a:lnTo>
                  <a:lnTo>
                    <a:pt x="202696" y="9850"/>
                  </a:lnTo>
                  <a:lnTo>
                    <a:pt x="169972" y="37315"/>
                  </a:lnTo>
                  <a:lnTo>
                    <a:pt x="162062" y="46694"/>
                  </a:lnTo>
                  <a:lnTo>
                    <a:pt x="153940" y="65362"/>
                  </a:lnTo>
                  <a:lnTo>
                    <a:pt x="150535" y="96278"/>
                  </a:lnTo>
                  <a:lnTo>
                    <a:pt x="150915" y="121247"/>
                  </a:lnTo>
                  <a:lnTo>
                    <a:pt x="153857" y="132151"/>
                  </a:lnTo>
                  <a:lnTo>
                    <a:pt x="167560" y="151008"/>
                  </a:lnTo>
                  <a:lnTo>
                    <a:pt x="201304" y="176787"/>
                  </a:lnTo>
                  <a:lnTo>
                    <a:pt x="224737" y="189596"/>
                  </a:lnTo>
                  <a:lnTo>
                    <a:pt x="256177" y="197654"/>
                  </a:lnTo>
                  <a:lnTo>
                    <a:pt x="285553" y="199480"/>
                  </a:lnTo>
                  <a:lnTo>
                    <a:pt x="313492" y="199047"/>
                  </a:lnTo>
                  <a:lnTo>
                    <a:pt x="324803" y="196098"/>
                  </a:lnTo>
                  <a:lnTo>
                    <a:pt x="354681" y="176983"/>
                  </a:lnTo>
                  <a:lnTo>
                    <a:pt x="362159" y="167506"/>
                  </a:lnTo>
                  <a:lnTo>
                    <a:pt x="367335" y="156150"/>
                  </a:lnTo>
                  <a:lnTo>
                    <a:pt x="376021" y="120536"/>
                  </a:lnTo>
                  <a:lnTo>
                    <a:pt x="377055" y="100470"/>
                  </a:lnTo>
                  <a:lnTo>
                    <a:pt x="372687" y="84912"/>
                  </a:lnTo>
                  <a:lnTo>
                    <a:pt x="354761" y="55824"/>
                  </a:lnTo>
                  <a:lnTo>
                    <a:pt x="340363" y="41260"/>
                  </a:lnTo>
                  <a:lnTo>
                    <a:pt x="328613" y="35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2500"/>
            <p:cNvSpPr/>
            <p:nvPr>
              <p:custDataLst>
                <p:tags r:id="rId44"/>
              </p:custDataLst>
            </p:nvPr>
          </p:nvSpPr>
          <p:spPr>
            <a:xfrm>
              <a:off x="4393835" y="3064669"/>
              <a:ext cx="209890" cy="164183"/>
            </a:xfrm>
            <a:custGeom>
              <a:avLst/>
              <a:gdLst/>
              <a:ahLst/>
              <a:cxnLst/>
              <a:rect l="0" t="0" r="0" b="0"/>
              <a:pathLst>
                <a:path w="209890" h="164183">
                  <a:moveTo>
                    <a:pt x="106728" y="0"/>
                  </a:moveTo>
                  <a:lnTo>
                    <a:pt x="106728" y="0"/>
                  </a:lnTo>
                  <a:lnTo>
                    <a:pt x="82879" y="0"/>
                  </a:lnTo>
                  <a:lnTo>
                    <a:pt x="49390" y="8819"/>
                  </a:lnTo>
                  <a:lnTo>
                    <a:pt x="14481" y="22964"/>
                  </a:lnTo>
                  <a:lnTo>
                    <a:pt x="9373" y="26081"/>
                  </a:lnTo>
                  <a:lnTo>
                    <a:pt x="4457" y="27467"/>
                  </a:lnTo>
                  <a:lnTo>
                    <a:pt x="2828" y="28630"/>
                  </a:lnTo>
                  <a:lnTo>
                    <a:pt x="1742" y="30199"/>
                  </a:lnTo>
                  <a:lnTo>
                    <a:pt x="0" y="34628"/>
                  </a:lnTo>
                  <a:lnTo>
                    <a:pt x="651" y="34991"/>
                  </a:lnTo>
                  <a:lnTo>
                    <a:pt x="3491" y="35396"/>
                  </a:lnTo>
                  <a:lnTo>
                    <a:pt x="7399" y="37692"/>
                  </a:lnTo>
                  <a:lnTo>
                    <a:pt x="9552" y="39415"/>
                  </a:lnTo>
                  <a:lnTo>
                    <a:pt x="16178" y="41330"/>
                  </a:lnTo>
                  <a:lnTo>
                    <a:pt x="50079" y="42822"/>
                  </a:lnTo>
                  <a:lnTo>
                    <a:pt x="66130" y="44967"/>
                  </a:lnTo>
                  <a:lnTo>
                    <a:pt x="101272" y="51680"/>
                  </a:lnTo>
                  <a:lnTo>
                    <a:pt x="136940" y="64440"/>
                  </a:lnTo>
                  <a:lnTo>
                    <a:pt x="149524" y="69915"/>
                  </a:lnTo>
                  <a:lnTo>
                    <a:pt x="179538" y="90625"/>
                  </a:lnTo>
                  <a:lnTo>
                    <a:pt x="209082" y="123730"/>
                  </a:lnTo>
                  <a:lnTo>
                    <a:pt x="209889" y="126143"/>
                  </a:lnTo>
                  <a:lnTo>
                    <a:pt x="209633" y="128545"/>
                  </a:lnTo>
                  <a:lnTo>
                    <a:pt x="207597" y="135719"/>
                  </a:lnTo>
                  <a:lnTo>
                    <a:pt x="207311" y="138104"/>
                  </a:lnTo>
                  <a:lnTo>
                    <a:pt x="204877" y="142871"/>
                  </a:lnTo>
                  <a:lnTo>
                    <a:pt x="200356" y="147636"/>
                  </a:lnTo>
                  <a:lnTo>
                    <a:pt x="180019" y="159543"/>
                  </a:lnTo>
                  <a:lnTo>
                    <a:pt x="166103" y="162895"/>
                  </a:lnTo>
                  <a:lnTo>
                    <a:pt x="133878" y="164182"/>
                  </a:lnTo>
                  <a:lnTo>
                    <a:pt x="99396" y="158635"/>
                  </a:lnTo>
                  <a:lnTo>
                    <a:pt x="86800" y="157023"/>
                  </a:lnTo>
                  <a:lnTo>
                    <a:pt x="56721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501"/>
            <p:cNvSpPr/>
            <p:nvPr>
              <p:custDataLst>
                <p:tags r:id="rId45"/>
              </p:custDataLst>
            </p:nvPr>
          </p:nvSpPr>
          <p:spPr>
            <a:xfrm>
              <a:off x="4307681" y="3221831"/>
              <a:ext cx="7145" cy="14289"/>
            </a:xfrm>
            <a:custGeom>
              <a:avLst/>
              <a:gdLst/>
              <a:ahLst/>
              <a:cxnLst/>
              <a:rect l="0" t="0" r="0" b="0"/>
              <a:pathLst>
                <a:path w="7145" h="14289">
                  <a:moveTo>
                    <a:pt x="7144" y="0"/>
                  </a:moveTo>
                  <a:lnTo>
                    <a:pt x="7144" y="0"/>
                  </a:lnTo>
                  <a:lnTo>
                    <a:pt x="7144" y="3792"/>
                  </a:lnTo>
                  <a:lnTo>
                    <a:pt x="6350" y="4910"/>
                  </a:lnTo>
                  <a:lnTo>
                    <a:pt x="5027" y="5655"/>
                  </a:lnTo>
                  <a:lnTo>
                    <a:pt x="993" y="6850"/>
                  </a:lnTo>
                  <a:lnTo>
                    <a:pt x="442" y="9130"/>
                  </a:lnTo>
                  <a:lnTo>
                    <a:pt x="0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502"/>
            <p:cNvSpPr/>
            <p:nvPr>
              <p:custDataLst>
                <p:tags r:id="rId46"/>
              </p:custDataLst>
            </p:nvPr>
          </p:nvSpPr>
          <p:spPr>
            <a:xfrm>
              <a:off x="4107656" y="3036096"/>
              <a:ext cx="213847" cy="214311"/>
            </a:xfrm>
            <a:custGeom>
              <a:avLst/>
              <a:gdLst/>
              <a:ahLst/>
              <a:cxnLst/>
              <a:rect l="0" t="0" r="0" b="0"/>
              <a:pathLst>
                <a:path w="213847" h="214311">
                  <a:moveTo>
                    <a:pt x="0" y="7142"/>
                  </a:moveTo>
                  <a:lnTo>
                    <a:pt x="0" y="7142"/>
                  </a:lnTo>
                  <a:lnTo>
                    <a:pt x="3792" y="3349"/>
                  </a:lnTo>
                  <a:lnTo>
                    <a:pt x="7771" y="1487"/>
                  </a:lnTo>
                  <a:lnTo>
                    <a:pt x="39991" y="56"/>
                  </a:lnTo>
                  <a:lnTo>
                    <a:pt x="70635" y="9"/>
                  </a:lnTo>
                  <a:lnTo>
                    <a:pt x="99854" y="0"/>
                  </a:lnTo>
                  <a:lnTo>
                    <a:pt x="133466" y="792"/>
                  </a:lnTo>
                  <a:lnTo>
                    <a:pt x="163859" y="5652"/>
                  </a:lnTo>
                  <a:lnTo>
                    <a:pt x="193469" y="7739"/>
                  </a:lnTo>
                  <a:lnTo>
                    <a:pt x="203551" y="12787"/>
                  </a:lnTo>
                  <a:lnTo>
                    <a:pt x="212739" y="20134"/>
                  </a:lnTo>
                  <a:lnTo>
                    <a:pt x="213613" y="22970"/>
                  </a:lnTo>
                  <a:lnTo>
                    <a:pt x="213846" y="24838"/>
                  </a:lnTo>
                  <a:lnTo>
                    <a:pt x="211989" y="29029"/>
                  </a:lnTo>
                  <a:lnTo>
                    <a:pt x="201307" y="45449"/>
                  </a:lnTo>
                  <a:lnTo>
                    <a:pt x="187167" y="58835"/>
                  </a:lnTo>
                  <a:lnTo>
                    <a:pt x="180023" y="67423"/>
                  </a:lnTo>
                  <a:lnTo>
                    <a:pt x="147283" y="95313"/>
                  </a:lnTo>
                  <a:lnTo>
                    <a:pt x="123020" y="116427"/>
                  </a:lnTo>
                  <a:lnTo>
                    <a:pt x="97839" y="149503"/>
                  </a:lnTo>
                  <a:lnTo>
                    <a:pt x="74778" y="180719"/>
                  </a:lnTo>
                  <a:lnTo>
                    <a:pt x="66600" y="197856"/>
                  </a:lnTo>
                  <a:lnTo>
                    <a:pt x="64294" y="214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503"/>
            <p:cNvSpPr/>
            <p:nvPr>
              <p:custDataLst>
                <p:tags r:id="rId47"/>
              </p:custDataLst>
            </p:nvPr>
          </p:nvSpPr>
          <p:spPr>
            <a:xfrm>
              <a:off x="3879056" y="3171825"/>
              <a:ext cx="157164" cy="7145"/>
            </a:xfrm>
            <a:custGeom>
              <a:avLst/>
              <a:gdLst/>
              <a:ahLst/>
              <a:cxnLst/>
              <a:rect l="0" t="0" r="0" b="0"/>
              <a:pathLst>
                <a:path w="157164" h="7145">
                  <a:moveTo>
                    <a:pt x="0" y="0"/>
                  </a:moveTo>
                  <a:lnTo>
                    <a:pt x="0" y="0"/>
                  </a:lnTo>
                  <a:lnTo>
                    <a:pt x="31434" y="0"/>
                  </a:lnTo>
                  <a:lnTo>
                    <a:pt x="66787" y="0"/>
                  </a:lnTo>
                  <a:lnTo>
                    <a:pt x="93608" y="2117"/>
                  </a:lnTo>
                  <a:lnTo>
                    <a:pt x="127322" y="6151"/>
                  </a:lnTo>
                  <a:lnTo>
                    <a:pt x="157163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504"/>
            <p:cNvSpPr/>
            <p:nvPr>
              <p:custDataLst>
                <p:tags r:id="rId48"/>
              </p:custDataLst>
            </p:nvPr>
          </p:nvSpPr>
          <p:spPr>
            <a:xfrm>
              <a:off x="3957638" y="3121819"/>
              <a:ext cx="42863" cy="142876"/>
            </a:xfrm>
            <a:custGeom>
              <a:avLst/>
              <a:gdLst/>
              <a:ahLst/>
              <a:cxnLst/>
              <a:rect l="0" t="0" r="0" b="0"/>
              <a:pathLst>
                <a:path w="42863" h="142876">
                  <a:moveTo>
                    <a:pt x="0" y="0"/>
                  </a:moveTo>
                  <a:lnTo>
                    <a:pt x="0" y="0"/>
                  </a:lnTo>
                  <a:lnTo>
                    <a:pt x="0" y="34060"/>
                  </a:lnTo>
                  <a:lnTo>
                    <a:pt x="2116" y="59362"/>
                  </a:lnTo>
                  <a:lnTo>
                    <a:pt x="8819" y="92436"/>
                  </a:lnTo>
                  <a:lnTo>
                    <a:pt x="16999" y="111833"/>
                  </a:lnTo>
                  <a:lnTo>
                    <a:pt x="23695" y="119289"/>
                  </a:lnTo>
                  <a:lnTo>
                    <a:pt x="37136" y="130543"/>
                  </a:lnTo>
                  <a:lnTo>
                    <a:pt x="40317" y="135542"/>
                  </a:lnTo>
                  <a:lnTo>
                    <a:pt x="42862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2505"/>
            <p:cNvSpPr/>
            <p:nvPr>
              <p:custDataLst>
                <p:tags r:id="rId49"/>
              </p:custDataLst>
            </p:nvPr>
          </p:nvSpPr>
          <p:spPr>
            <a:xfrm>
              <a:off x="3657600" y="3107531"/>
              <a:ext cx="157164" cy="164308"/>
            </a:xfrm>
            <a:custGeom>
              <a:avLst/>
              <a:gdLst/>
              <a:ahLst/>
              <a:cxnLst/>
              <a:rect l="0" t="0" r="0" b="0"/>
              <a:pathLst>
                <a:path w="157164" h="164308">
                  <a:moveTo>
                    <a:pt x="0" y="0"/>
                  </a:moveTo>
                  <a:lnTo>
                    <a:pt x="0" y="0"/>
                  </a:lnTo>
                  <a:lnTo>
                    <a:pt x="28281" y="30398"/>
                  </a:lnTo>
                  <a:lnTo>
                    <a:pt x="51377" y="58227"/>
                  </a:lnTo>
                  <a:lnTo>
                    <a:pt x="85872" y="93004"/>
                  </a:lnTo>
                  <a:lnTo>
                    <a:pt x="119071" y="126215"/>
                  </a:lnTo>
                  <a:lnTo>
                    <a:pt x="154341" y="161485"/>
                  </a:lnTo>
                  <a:lnTo>
                    <a:pt x="157163" y="164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2506"/>
            <p:cNvSpPr/>
            <p:nvPr>
              <p:custDataLst>
                <p:tags r:id="rId50"/>
              </p:custDataLst>
            </p:nvPr>
          </p:nvSpPr>
          <p:spPr>
            <a:xfrm>
              <a:off x="3650456" y="3128963"/>
              <a:ext cx="128589" cy="128588"/>
            </a:xfrm>
            <a:custGeom>
              <a:avLst/>
              <a:gdLst/>
              <a:ahLst/>
              <a:cxnLst/>
              <a:rect l="0" t="0" r="0" b="0"/>
              <a:pathLst>
                <a:path w="128589" h="128588">
                  <a:moveTo>
                    <a:pt x="128588" y="0"/>
                  </a:moveTo>
                  <a:lnTo>
                    <a:pt x="128588" y="0"/>
                  </a:lnTo>
                  <a:lnTo>
                    <a:pt x="128588" y="16999"/>
                  </a:lnTo>
                  <a:lnTo>
                    <a:pt x="124796" y="27702"/>
                  </a:lnTo>
                  <a:lnTo>
                    <a:pt x="118700" y="34272"/>
                  </a:lnTo>
                  <a:lnTo>
                    <a:pt x="83237" y="61987"/>
                  </a:lnTo>
                  <a:lnTo>
                    <a:pt x="50000" y="93012"/>
                  </a:lnTo>
                  <a:lnTo>
                    <a:pt x="27085" y="113685"/>
                  </a:lnTo>
                  <a:lnTo>
                    <a:pt x="7640" y="126416"/>
                  </a:lnTo>
                  <a:lnTo>
                    <a:pt x="0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507"/>
            <p:cNvSpPr/>
            <p:nvPr>
              <p:custDataLst>
                <p:tags r:id="rId51"/>
              </p:custDataLst>
            </p:nvPr>
          </p:nvSpPr>
          <p:spPr>
            <a:xfrm>
              <a:off x="3366448" y="3046324"/>
              <a:ext cx="247910" cy="224361"/>
            </a:xfrm>
            <a:custGeom>
              <a:avLst/>
              <a:gdLst/>
              <a:ahLst/>
              <a:cxnLst/>
              <a:rect l="0" t="0" r="0" b="0"/>
              <a:pathLst>
                <a:path w="247910" h="224361">
                  <a:moveTo>
                    <a:pt x="141133" y="11201"/>
                  </a:moveTo>
                  <a:lnTo>
                    <a:pt x="141133" y="11201"/>
                  </a:lnTo>
                  <a:lnTo>
                    <a:pt x="130284" y="352"/>
                  </a:lnTo>
                  <a:lnTo>
                    <a:pt x="127551" y="0"/>
                  </a:lnTo>
                  <a:lnTo>
                    <a:pt x="93350" y="7645"/>
                  </a:lnTo>
                  <a:lnTo>
                    <a:pt x="74427" y="16996"/>
                  </a:lnTo>
                  <a:lnTo>
                    <a:pt x="41119" y="47119"/>
                  </a:lnTo>
                  <a:lnTo>
                    <a:pt x="25863" y="66009"/>
                  </a:lnTo>
                  <a:lnTo>
                    <a:pt x="12731" y="97559"/>
                  </a:lnTo>
                  <a:lnTo>
                    <a:pt x="1458" y="127819"/>
                  </a:lnTo>
                  <a:lnTo>
                    <a:pt x="0" y="146825"/>
                  </a:lnTo>
                  <a:lnTo>
                    <a:pt x="6216" y="167872"/>
                  </a:lnTo>
                  <a:lnTo>
                    <a:pt x="11320" y="177670"/>
                  </a:lnTo>
                  <a:lnTo>
                    <a:pt x="36669" y="205651"/>
                  </a:lnTo>
                  <a:lnTo>
                    <a:pt x="46021" y="212188"/>
                  </a:lnTo>
                  <a:lnTo>
                    <a:pt x="77485" y="219672"/>
                  </a:lnTo>
                  <a:lnTo>
                    <a:pt x="105542" y="224360"/>
                  </a:lnTo>
                  <a:lnTo>
                    <a:pt x="138924" y="219582"/>
                  </a:lnTo>
                  <a:lnTo>
                    <a:pt x="169272" y="208878"/>
                  </a:lnTo>
                  <a:lnTo>
                    <a:pt x="200460" y="187104"/>
                  </a:lnTo>
                  <a:lnTo>
                    <a:pt x="225172" y="166186"/>
                  </a:lnTo>
                  <a:lnTo>
                    <a:pt x="238529" y="146287"/>
                  </a:lnTo>
                  <a:lnTo>
                    <a:pt x="245397" y="127426"/>
                  </a:lnTo>
                  <a:lnTo>
                    <a:pt x="247909" y="97033"/>
                  </a:lnTo>
                  <a:lnTo>
                    <a:pt x="247383" y="80994"/>
                  </a:lnTo>
                  <a:lnTo>
                    <a:pt x="238331" y="56542"/>
                  </a:lnTo>
                  <a:lnTo>
                    <a:pt x="231693" y="49080"/>
                  </a:lnTo>
                  <a:lnTo>
                    <a:pt x="209092" y="35298"/>
                  </a:lnTo>
                  <a:lnTo>
                    <a:pt x="185425" y="27661"/>
                  </a:lnTo>
                  <a:lnTo>
                    <a:pt x="150742" y="25616"/>
                  </a:lnTo>
                  <a:lnTo>
                    <a:pt x="132419" y="26307"/>
                  </a:lnTo>
                  <a:lnTo>
                    <a:pt x="119702" y="326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2508"/>
            <p:cNvSpPr/>
            <p:nvPr>
              <p:custDataLst>
                <p:tags r:id="rId52"/>
              </p:custDataLst>
            </p:nvPr>
          </p:nvSpPr>
          <p:spPr>
            <a:xfrm>
              <a:off x="3200400" y="3043249"/>
              <a:ext cx="200026" cy="14277"/>
            </a:xfrm>
            <a:custGeom>
              <a:avLst/>
              <a:gdLst/>
              <a:ahLst/>
              <a:cxnLst/>
              <a:rect l="0" t="0" r="0" b="0"/>
              <a:pathLst>
                <a:path w="200026" h="14277">
                  <a:moveTo>
                    <a:pt x="0" y="7132"/>
                  </a:moveTo>
                  <a:lnTo>
                    <a:pt x="0" y="7132"/>
                  </a:lnTo>
                  <a:lnTo>
                    <a:pt x="9943" y="7132"/>
                  </a:lnTo>
                  <a:lnTo>
                    <a:pt x="14473" y="5016"/>
                  </a:lnTo>
                  <a:lnTo>
                    <a:pt x="16793" y="3340"/>
                  </a:lnTo>
                  <a:lnTo>
                    <a:pt x="27642" y="981"/>
                  </a:lnTo>
                  <a:lnTo>
                    <a:pt x="61047" y="76"/>
                  </a:lnTo>
                  <a:lnTo>
                    <a:pt x="93382" y="0"/>
                  </a:lnTo>
                  <a:lnTo>
                    <a:pt x="114452" y="2109"/>
                  </a:lnTo>
                  <a:lnTo>
                    <a:pt x="150039" y="6471"/>
                  </a:lnTo>
                  <a:lnTo>
                    <a:pt x="176481" y="9118"/>
                  </a:lnTo>
                  <a:lnTo>
                    <a:pt x="200025" y="14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2509"/>
            <p:cNvSpPr/>
            <p:nvPr>
              <p:custDataLst>
                <p:tags r:id="rId53"/>
              </p:custDataLst>
            </p:nvPr>
          </p:nvSpPr>
          <p:spPr>
            <a:xfrm>
              <a:off x="3101923" y="3036396"/>
              <a:ext cx="212535" cy="213837"/>
            </a:xfrm>
            <a:custGeom>
              <a:avLst/>
              <a:gdLst/>
              <a:ahLst/>
              <a:cxnLst/>
              <a:rect l="0" t="0" r="0" b="0"/>
              <a:pathLst>
                <a:path w="212535" h="213837">
                  <a:moveTo>
                    <a:pt x="127052" y="13985"/>
                  </a:moveTo>
                  <a:lnTo>
                    <a:pt x="127052" y="13985"/>
                  </a:lnTo>
                  <a:lnTo>
                    <a:pt x="123260" y="10193"/>
                  </a:lnTo>
                  <a:lnTo>
                    <a:pt x="119281" y="8331"/>
                  </a:lnTo>
                  <a:lnTo>
                    <a:pt x="109103" y="4856"/>
                  </a:lnTo>
                  <a:lnTo>
                    <a:pt x="101612" y="1990"/>
                  </a:lnTo>
                  <a:lnTo>
                    <a:pt x="79213" y="0"/>
                  </a:lnTo>
                  <a:lnTo>
                    <a:pt x="46077" y="6991"/>
                  </a:lnTo>
                  <a:lnTo>
                    <a:pt x="18307" y="18970"/>
                  </a:lnTo>
                  <a:lnTo>
                    <a:pt x="3645" y="30683"/>
                  </a:lnTo>
                  <a:lnTo>
                    <a:pt x="767" y="35430"/>
                  </a:lnTo>
                  <a:lnTo>
                    <a:pt x="0" y="37806"/>
                  </a:lnTo>
                  <a:lnTo>
                    <a:pt x="281" y="40185"/>
                  </a:lnTo>
                  <a:lnTo>
                    <a:pt x="2712" y="44944"/>
                  </a:lnTo>
                  <a:lnTo>
                    <a:pt x="15297" y="59229"/>
                  </a:lnTo>
                  <a:lnTo>
                    <a:pt x="24202" y="61875"/>
                  </a:lnTo>
                  <a:lnTo>
                    <a:pt x="40486" y="65481"/>
                  </a:lnTo>
                  <a:lnTo>
                    <a:pt x="70732" y="76094"/>
                  </a:lnTo>
                  <a:lnTo>
                    <a:pt x="101938" y="87830"/>
                  </a:lnTo>
                  <a:lnTo>
                    <a:pt x="134652" y="105368"/>
                  </a:lnTo>
                  <a:lnTo>
                    <a:pt x="168387" y="118565"/>
                  </a:lnTo>
                  <a:lnTo>
                    <a:pt x="203425" y="137802"/>
                  </a:lnTo>
                  <a:lnTo>
                    <a:pt x="208620" y="142569"/>
                  </a:lnTo>
                  <a:lnTo>
                    <a:pt x="210930" y="147334"/>
                  </a:lnTo>
                  <a:lnTo>
                    <a:pt x="212534" y="159241"/>
                  </a:lnTo>
                  <a:lnTo>
                    <a:pt x="208913" y="170177"/>
                  </a:lnTo>
                  <a:lnTo>
                    <a:pt x="200578" y="182392"/>
                  </a:lnTo>
                  <a:lnTo>
                    <a:pt x="192846" y="190002"/>
                  </a:lnTo>
                  <a:lnTo>
                    <a:pt x="185134" y="194873"/>
                  </a:lnTo>
                  <a:lnTo>
                    <a:pt x="154089" y="203089"/>
                  </a:lnTo>
                  <a:lnTo>
                    <a:pt x="119706" y="212023"/>
                  </a:lnTo>
                  <a:lnTo>
                    <a:pt x="84799" y="213836"/>
                  </a:lnTo>
                  <a:lnTo>
                    <a:pt x="67966" y="211842"/>
                  </a:lnTo>
                  <a:lnTo>
                    <a:pt x="52130" y="206224"/>
                  </a:lnTo>
                  <a:lnTo>
                    <a:pt x="42411" y="201649"/>
                  </a:lnTo>
                  <a:lnTo>
                    <a:pt x="34183" y="1997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2510"/>
            <p:cNvSpPr/>
            <p:nvPr>
              <p:custDataLst>
                <p:tags r:id="rId54"/>
              </p:custDataLst>
            </p:nvPr>
          </p:nvSpPr>
          <p:spPr>
            <a:xfrm>
              <a:off x="3050381" y="3236119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0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2511"/>
            <p:cNvSpPr/>
            <p:nvPr>
              <p:custDataLst>
                <p:tags r:id="rId55"/>
              </p:custDataLst>
            </p:nvPr>
          </p:nvSpPr>
          <p:spPr>
            <a:xfrm>
              <a:off x="2778919" y="3029069"/>
              <a:ext cx="185738" cy="228328"/>
            </a:xfrm>
            <a:custGeom>
              <a:avLst/>
              <a:gdLst/>
              <a:ahLst/>
              <a:cxnLst/>
              <a:rect l="0" t="0" r="0" b="0"/>
              <a:pathLst>
                <a:path w="185738" h="228328">
                  <a:moveTo>
                    <a:pt x="0" y="64175"/>
                  </a:moveTo>
                  <a:lnTo>
                    <a:pt x="0" y="64175"/>
                  </a:lnTo>
                  <a:lnTo>
                    <a:pt x="0" y="60383"/>
                  </a:lnTo>
                  <a:lnTo>
                    <a:pt x="2116" y="56404"/>
                  </a:lnTo>
                  <a:lnTo>
                    <a:pt x="4909" y="51990"/>
                  </a:lnTo>
                  <a:lnTo>
                    <a:pt x="6151" y="47382"/>
                  </a:lnTo>
                  <a:lnTo>
                    <a:pt x="10936" y="42688"/>
                  </a:lnTo>
                  <a:lnTo>
                    <a:pt x="46185" y="19576"/>
                  </a:lnTo>
                  <a:lnTo>
                    <a:pt x="81107" y="8940"/>
                  </a:lnTo>
                  <a:lnTo>
                    <a:pt x="110840" y="1231"/>
                  </a:lnTo>
                  <a:lnTo>
                    <a:pt x="140399" y="0"/>
                  </a:lnTo>
                  <a:lnTo>
                    <a:pt x="147860" y="2050"/>
                  </a:lnTo>
                  <a:lnTo>
                    <a:pt x="159117" y="9834"/>
                  </a:lnTo>
                  <a:lnTo>
                    <a:pt x="178577" y="42946"/>
                  </a:lnTo>
                  <a:lnTo>
                    <a:pt x="182555" y="53152"/>
                  </a:lnTo>
                  <a:lnTo>
                    <a:pt x="184001" y="73080"/>
                  </a:lnTo>
                  <a:lnTo>
                    <a:pt x="179897" y="105739"/>
                  </a:lnTo>
                  <a:lnTo>
                    <a:pt x="175058" y="135356"/>
                  </a:lnTo>
                  <a:lnTo>
                    <a:pt x="164154" y="169181"/>
                  </a:lnTo>
                  <a:lnTo>
                    <a:pt x="150959" y="193749"/>
                  </a:lnTo>
                  <a:lnTo>
                    <a:pt x="123698" y="219618"/>
                  </a:lnTo>
                  <a:lnTo>
                    <a:pt x="116360" y="224542"/>
                  </a:lnTo>
                  <a:lnTo>
                    <a:pt x="108866" y="226730"/>
                  </a:lnTo>
                  <a:lnTo>
                    <a:pt x="76663" y="228327"/>
                  </a:lnTo>
                  <a:lnTo>
                    <a:pt x="62050" y="227642"/>
                  </a:lnTo>
                  <a:lnTo>
                    <a:pt x="48459" y="222764"/>
                  </a:lnTo>
                  <a:lnTo>
                    <a:pt x="33761" y="211687"/>
                  </a:lnTo>
                  <a:lnTo>
                    <a:pt x="26319" y="200839"/>
                  </a:lnTo>
                  <a:lnTo>
                    <a:pt x="22879" y="191363"/>
                  </a:lnTo>
                  <a:lnTo>
                    <a:pt x="23190" y="188654"/>
                  </a:lnTo>
                  <a:lnTo>
                    <a:pt x="25652" y="183528"/>
                  </a:lnTo>
                  <a:lnTo>
                    <a:pt x="31501" y="176180"/>
                  </a:lnTo>
                  <a:lnTo>
                    <a:pt x="42054" y="168975"/>
                  </a:lnTo>
                  <a:lnTo>
                    <a:pt x="59027" y="165606"/>
                  </a:lnTo>
                  <a:lnTo>
                    <a:pt x="81186" y="165261"/>
                  </a:lnTo>
                  <a:lnTo>
                    <a:pt x="116763" y="176397"/>
                  </a:lnTo>
                  <a:lnTo>
                    <a:pt x="146550" y="188040"/>
                  </a:lnTo>
                  <a:lnTo>
                    <a:pt x="180834" y="198498"/>
                  </a:lnTo>
                  <a:lnTo>
                    <a:pt x="185737" y="199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" name="SMARTInkShape-Group494"/>
          <p:cNvGrpSpPr/>
          <p:nvPr/>
        </p:nvGrpSpPr>
        <p:grpSpPr>
          <a:xfrm>
            <a:off x="1893306" y="3986213"/>
            <a:ext cx="1238546" cy="333937"/>
            <a:chOff x="1893306" y="3986213"/>
            <a:chExt cx="1238546" cy="333937"/>
          </a:xfrm>
        </p:grpSpPr>
        <p:sp>
          <p:nvSpPr>
            <p:cNvPr id="971" name="SMARTInkShape-2512"/>
            <p:cNvSpPr/>
            <p:nvPr>
              <p:custDataLst>
                <p:tags r:id="rId36"/>
              </p:custDataLst>
            </p:nvPr>
          </p:nvSpPr>
          <p:spPr>
            <a:xfrm>
              <a:off x="1893306" y="4086233"/>
              <a:ext cx="77245" cy="57143"/>
            </a:xfrm>
            <a:custGeom>
              <a:avLst/>
              <a:gdLst/>
              <a:ahLst/>
              <a:cxnLst/>
              <a:rect l="0" t="0" r="0" b="0"/>
              <a:pathLst>
                <a:path w="77245" h="57143">
                  <a:moveTo>
                    <a:pt x="64082" y="7136"/>
                  </a:moveTo>
                  <a:lnTo>
                    <a:pt x="64082" y="7136"/>
                  </a:lnTo>
                  <a:lnTo>
                    <a:pt x="64082" y="18"/>
                  </a:lnTo>
                  <a:lnTo>
                    <a:pt x="60289" y="0"/>
                  </a:lnTo>
                  <a:lnTo>
                    <a:pt x="56311" y="2112"/>
                  </a:lnTo>
                  <a:lnTo>
                    <a:pt x="51897" y="4903"/>
                  </a:lnTo>
                  <a:lnTo>
                    <a:pt x="42595" y="6695"/>
                  </a:lnTo>
                  <a:lnTo>
                    <a:pt x="33114" y="7049"/>
                  </a:lnTo>
                  <a:lnTo>
                    <a:pt x="28358" y="9214"/>
                  </a:lnTo>
                  <a:lnTo>
                    <a:pt x="16456" y="18522"/>
                  </a:lnTo>
                  <a:lnTo>
                    <a:pt x="11694" y="20134"/>
                  </a:lnTo>
                  <a:lnTo>
                    <a:pt x="10106" y="21357"/>
                  </a:lnTo>
                  <a:lnTo>
                    <a:pt x="2301" y="33533"/>
                  </a:lnTo>
                  <a:lnTo>
                    <a:pt x="905" y="38182"/>
                  </a:lnTo>
                  <a:lnTo>
                    <a:pt x="1326" y="39740"/>
                  </a:lnTo>
                  <a:lnTo>
                    <a:pt x="2401" y="40778"/>
                  </a:lnTo>
                  <a:lnTo>
                    <a:pt x="5712" y="42725"/>
                  </a:lnTo>
                  <a:lnTo>
                    <a:pt x="12817" y="48884"/>
                  </a:lnTo>
                  <a:lnTo>
                    <a:pt x="44677" y="49985"/>
                  </a:lnTo>
                  <a:lnTo>
                    <a:pt x="52282" y="49199"/>
                  </a:lnTo>
                  <a:lnTo>
                    <a:pt x="67851" y="42722"/>
                  </a:lnTo>
                  <a:lnTo>
                    <a:pt x="68976" y="41179"/>
                  </a:lnTo>
                  <a:lnTo>
                    <a:pt x="71019" y="37347"/>
                  </a:lnTo>
                  <a:lnTo>
                    <a:pt x="75839" y="30728"/>
                  </a:lnTo>
                  <a:lnTo>
                    <a:pt x="77244" y="26087"/>
                  </a:lnTo>
                  <a:lnTo>
                    <a:pt x="76825" y="23739"/>
                  </a:lnTo>
                  <a:lnTo>
                    <a:pt x="72567" y="14267"/>
                  </a:lnTo>
                  <a:lnTo>
                    <a:pt x="72120" y="11890"/>
                  </a:lnTo>
                  <a:lnTo>
                    <a:pt x="71028" y="10305"/>
                  </a:lnTo>
                  <a:lnTo>
                    <a:pt x="69506" y="9249"/>
                  </a:lnTo>
                  <a:lnTo>
                    <a:pt x="65699" y="7281"/>
                  </a:lnTo>
                  <a:lnTo>
                    <a:pt x="59093" y="2505"/>
                  </a:lnTo>
                  <a:lnTo>
                    <a:pt x="54456" y="1109"/>
                  </a:lnTo>
                  <a:lnTo>
                    <a:pt x="43591" y="323"/>
                  </a:lnTo>
                  <a:lnTo>
                    <a:pt x="36983" y="2256"/>
                  </a:lnTo>
                  <a:lnTo>
                    <a:pt x="31400" y="4967"/>
                  </a:lnTo>
                  <a:lnTo>
                    <a:pt x="7927" y="10844"/>
                  </a:lnTo>
                  <a:lnTo>
                    <a:pt x="5214" y="12783"/>
                  </a:lnTo>
                  <a:lnTo>
                    <a:pt x="2200" y="17054"/>
                  </a:lnTo>
                  <a:lnTo>
                    <a:pt x="0" y="27190"/>
                  </a:lnTo>
                  <a:lnTo>
                    <a:pt x="5533" y="33998"/>
                  </a:lnTo>
                  <a:lnTo>
                    <a:pt x="9750" y="38389"/>
                  </a:lnTo>
                  <a:lnTo>
                    <a:pt x="16386" y="40870"/>
                  </a:lnTo>
                  <a:lnTo>
                    <a:pt x="51098" y="42820"/>
                  </a:lnTo>
                  <a:lnTo>
                    <a:pt x="59000" y="42844"/>
                  </a:lnTo>
                  <a:lnTo>
                    <a:pt x="63940" y="40733"/>
                  </a:lnTo>
                  <a:lnTo>
                    <a:pt x="69786" y="36703"/>
                  </a:lnTo>
                  <a:lnTo>
                    <a:pt x="70586" y="34035"/>
                  </a:lnTo>
                  <a:lnTo>
                    <a:pt x="71099" y="29647"/>
                  </a:lnTo>
                  <a:lnTo>
                    <a:pt x="70347" y="29287"/>
                  </a:lnTo>
                  <a:lnTo>
                    <a:pt x="43583" y="28575"/>
                  </a:lnTo>
                  <a:lnTo>
                    <a:pt x="36979" y="30687"/>
                  </a:lnTo>
                  <a:lnTo>
                    <a:pt x="23794" y="40753"/>
                  </a:lnTo>
                  <a:lnTo>
                    <a:pt x="6932" y="5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2513"/>
            <p:cNvSpPr/>
            <p:nvPr>
              <p:custDataLst>
                <p:tags r:id="rId37"/>
              </p:custDataLst>
            </p:nvPr>
          </p:nvSpPr>
          <p:spPr>
            <a:xfrm>
              <a:off x="1915876" y="4243388"/>
              <a:ext cx="111521" cy="64294"/>
            </a:xfrm>
            <a:custGeom>
              <a:avLst/>
              <a:gdLst/>
              <a:ahLst/>
              <a:cxnLst/>
              <a:rect l="0" t="0" r="0" b="0"/>
              <a:pathLst>
                <a:path w="111521" h="64294">
                  <a:moveTo>
                    <a:pt x="55799" y="7143"/>
                  </a:moveTo>
                  <a:lnTo>
                    <a:pt x="55799" y="7143"/>
                  </a:lnTo>
                  <a:lnTo>
                    <a:pt x="55799" y="992"/>
                  </a:lnTo>
                  <a:lnTo>
                    <a:pt x="56593" y="661"/>
                  </a:lnTo>
                  <a:lnTo>
                    <a:pt x="62941" y="0"/>
                  </a:lnTo>
                  <a:lnTo>
                    <a:pt x="62942" y="3792"/>
                  </a:lnTo>
                  <a:lnTo>
                    <a:pt x="61355" y="4909"/>
                  </a:lnTo>
                  <a:lnTo>
                    <a:pt x="41659" y="10848"/>
                  </a:lnTo>
                  <a:lnTo>
                    <a:pt x="29311" y="18517"/>
                  </a:lnTo>
                  <a:lnTo>
                    <a:pt x="18494" y="21361"/>
                  </a:lnTo>
                  <a:lnTo>
                    <a:pt x="16641" y="22972"/>
                  </a:lnTo>
                  <a:lnTo>
                    <a:pt x="0" y="41478"/>
                  </a:lnTo>
                  <a:lnTo>
                    <a:pt x="344" y="42733"/>
                  </a:lnTo>
                  <a:lnTo>
                    <a:pt x="16358" y="60550"/>
                  </a:lnTo>
                  <a:lnTo>
                    <a:pt x="22659" y="62629"/>
                  </a:lnTo>
                  <a:lnTo>
                    <a:pt x="43626" y="64196"/>
                  </a:lnTo>
                  <a:lnTo>
                    <a:pt x="48536" y="62133"/>
                  </a:lnTo>
                  <a:lnTo>
                    <a:pt x="53365" y="59364"/>
                  </a:lnTo>
                  <a:lnTo>
                    <a:pt x="60546" y="57012"/>
                  </a:lnTo>
                  <a:lnTo>
                    <a:pt x="68673" y="51086"/>
                  </a:lnTo>
                  <a:lnTo>
                    <a:pt x="69458" y="48369"/>
                  </a:lnTo>
                  <a:lnTo>
                    <a:pt x="69668" y="46533"/>
                  </a:lnTo>
                  <a:lnTo>
                    <a:pt x="69014" y="45310"/>
                  </a:lnTo>
                  <a:lnTo>
                    <a:pt x="67784" y="44494"/>
                  </a:lnTo>
                  <a:lnTo>
                    <a:pt x="62260" y="43345"/>
                  </a:lnTo>
                  <a:lnTo>
                    <a:pt x="60106" y="43184"/>
                  </a:lnTo>
                  <a:lnTo>
                    <a:pt x="55597" y="40888"/>
                  </a:lnTo>
                  <a:lnTo>
                    <a:pt x="50947" y="38016"/>
                  </a:lnTo>
                  <a:lnTo>
                    <a:pt x="41494" y="36172"/>
                  </a:lnTo>
                  <a:lnTo>
                    <a:pt x="28191" y="35808"/>
                  </a:lnTo>
                  <a:lnTo>
                    <a:pt x="21568" y="37875"/>
                  </a:lnTo>
                  <a:lnTo>
                    <a:pt x="14642" y="41877"/>
                  </a:lnTo>
                  <a:lnTo>
                    <a:pt x="14073" y="42999"/>
                  </a:lnTo>
                  <a:lnTo>
                    <a:pt x="13003" y="51642"/>
                  </a:lnTo>
                  <a:lnTo>
                    <a:pt x="12981" y="53478"/>
                  </a:lnTo>
                  <a:lnTo>
                    <a:pt x="14553" y="54702"/>
                  </a:lnTo>
                  <a:lnTo>
                    <a:pt x="24352" y="56424"/>
                  </a:lnTo>
                  <a:lnTo>
                    <a:pt x="59685" y="56337"/>
                  </a:lnTo>
                  <a:lnTo>
                    <a:pt x="87596" y="49872"/>
                  </a:lnTo>
                  <a:lnTo>
                    <a:pt x="98357" y="42365"/>
                  </a:lnTo>
                  <a:lnTo>
                    <a:pt x="103289" y="38672"/>
                  </a:lnTo>
                  <a:lnTo>
                    <a:pt x="108126" y="37031"/>
                  </a:lnTo>
                  <a:lnTo>
                    <a:pt x="109734" y="35800"/>
                  </a:lnTo>
                  <a:lnTo>
                    <a:pt x="111520" y="32315"/>
                  </a:lnTo>
                  <a:lnTo>
                    <a:pt x="111203" y="30274"/>
                  </a:lnTo>
                  <a:lnTo>
                    <a:pt x="108733" y="25890"/>
                  </a:lnTo>
                  <a:lnTo>
                    <a:pt x="106964" y="24404"/>
                  </a:lnTo>
                  <a:lnTo>
                    <a:pt x="102881" y="22752"/>
                  </a:lnTo>
                  <a:lnTo>
                    <a:pt x="96119" y="21822"/>
                  </a:lnTo>
                  <a:lnTo>
                    <a:pt x="91446" y="23721"/>
                  </a:lnTo>
                  <a:lnTo>
                    <a:pt x="86723" y="26418"/>
                  </a:lnTo>
                  <a:lnTo>
                    <a:pt x="79602" y="28729"/>
                  </a:lnTo>
                  <a:lnTo>
                    <a:pt x="54410" y="45342"/>
                  </a:lnTo>
                  <a:lnTo>
                    <a:pt x="51213" y="50050"/>
                  </a:lnTo>
                  <a:lnTo>
                    <a:pt x="49413" y="57162"/>
                  </a:lnTo>
                  <a:lnTo>
                    <a:pt x="48655" y="6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2514"/>
            <p:cNvSpPr/>
            <p:nvPr>
              <p:custDataLst>
                <p:tags r:id="rId38"/>
              </p:custDataLst>
            </p:nvPr>
          </p:nvSpPr>
          <p:spPr>
            <a:xfrm>
              <a:off x="2164556" y="4029610"/>
              <a:ext cx="264320" cy="191015"/>
            </a:xfrm>
            <a:custGeom>
              <a:avLst/>
              <a:gdLst/>
              <a:ahLst/>
              <a:cxnLst/>
              <a:rect l="0" t="0" r="0" b="0"/>
              <a:pathLst>
                <a:path w="264320" h="191015">
                  <a:moveTo>
                    <a:pt x="264319" y="56615"/>
                  </a:moveTo>
                  <a:lnTo>
                    <a:pt x="264319" y="56615"/>
                  </a:lnTo>
                  <a:lnTo>
                    <a:pt x="264319" y="52823"/>
                  </a:lnTo>
                  <a:lnTo>
                    <a:pt x="262202" y="48844"/>
                  </a:lnTo>
                  <a:lnTo>
                    <a:pt x="258168" y="43615"/>
                  </a:lnTo>
                  <a:lnTo>
                    <a:pt x="226151" y="27904"/>
                  </a:lnTo>
                  <a:lnTo>
                    <a:pt x="192559" y="12000"/>
                  </a:lnTo>
                  <a:lnTo>
                    <a:pt x="157120" y="3526"/>
                  </a:lnTo>
                  <a:lnTo>
                    <a:pt x="123555" y="0"/>
                  </a:lnTo>
                  <a:lnTo>
                    <a:pt x="112857" y="496"/>
                  </a:lnTo>
                  <a:lnTo>
                    <a:pt x="89130" y="6761"/>
                  </a:lnTo>
                  <a:lnTo>
                    <a:pt x="76335" y="16467"/>
                  </a:lnTo>
                  <a:lnTo>
                    <a:pt x="75496" y="18737"/>
                  </a:lnTo>
                  <a:lnTo>
                    <a:pt x="75731" y="21045"/>
                  </a:lnTo>
                  <a:lnTo>
                    <a:pt x="78108" y="25725"/>
                  </a:lnTo>
                  <a:lnTo>
                    <a:pt x="99117" y="48503"/>
                  </a:lnTo>
                  <a:lnTo>
                    <a:pt x="132488" y="75789"/>
                  </a:lnTo>
                  <a:lnTo>
                    <a:pt x="153024" y="93946"/>
                  </a:lnTo>
                  <a:lnTo>
                    <a:pt x="182341" y="112380"/>
                  </a:lnTo>
                  <a:lnTo>
                    <a:pt x="196503" y="130631"/>
                  </a:lnTo>
                  <a:lnTo>
                    <a:pt x="211038" y="154117"/>
                  </a:lnTo>
                  <a:lnTo>
                    <a:pt x="212857" y="162391"/>
                  </a:lnTo>
                  <a:lnTo>
                    <a:pt x="211549" y="169243"/>
                  </a:lnTo>
                  <a:lnTo>
                    <a:pt x="208034" y="176317"/>
                  </a:lnTo>
                  <a:lnTo>
                    <a:pt x="187359" y="187849"/>
                  </a:lnTo>
                  <a:lnTo>
                    <a:pt x="173606" y="191014"/>
                  </a:lnTo>
                  <a:lnTo>
                    <a:pt x="142219" y="186517"/>
                  </a:lnTo>
                  <a:lnTo>
                    <a:pt x="107070" y="180466"/>
                  </a:lnTo>
                  <a:lnTo>
                    <a:pt x="71427" y="174583"/>
                  </a:lnTo>
                  <a:lnTo>
                    <a:pt x="41372" y="161511"/>
                  </a:lnTo>
                  <a:lnTo>
                    <a:pt x="7477" y="135323"/>
                  </a:lnTo>
                  <a:lnTo>
                    <a:pt x="3323" y="130490"/>
                  </a:lnTo>
                  <a:lnTo>
                    <a:pt x="0" y="120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515"/>
            <p:cNvSpPr/>
            <p:nvPr>
              <p:custDataLst>
                <p:tags r:id="rId39"/>
              </p:custDataLst>
            </p:nvPr>
          </p:nvSpPr>
          <p:spPr>
            <a:xfrm>
              <a:off x="2228850" y="3986213"/>
              <a:ext cx="149925" cy="242888"/>
            </a:xfrm>
            <a:custGeom>
              <a:avLst/>
              <a:gdLst/>
              <a:ahLst/>
              <a:cxnLst/>
              <a:rect l="0" t="0" r="0" b="0"/>
              <a:pathLst>
                <a:path w="149925" h="242888">
                  <a:moveTo>
                    <a:pt x="135731" y="0"/>
                  </a:moveTo>
                  <a:lnTo>
                    <a:pt x="135731" y="0"/>
                  </a:lnTo>
                  <a:lnTo>
                    <a:pt x="148939" y="0"/>
                  </a:lnTo>
                  <a:lnTo>
                    <a:pt x="149299" y="793"/>
                  </a:lnTo>
                  <a:lnTo>
                    <a:pt x="149924" y="9942"/>
                  </a:lnTo>
                  <a:lnTo>
                    <a:pt x="135542" y="43064"/>
                  </a:lnTo>
                  <a:lnTo>
                    <a:pt x="126415" y="57209"/>
                  </a:lnTo>
                  <a:lnTo>
                    <a:pt x="99822" y="87846"/>
                  </a:lnTo>
                  <a:lnTo>
                    <a:pt x="76175" y="121723"/>
                  </a:lnTo>
                  <a:lnTo>
                    <a:pt x="52384" y="157199"/>
                  </a:lnTo>
                  <a:lnTo>
                    <a:pt x="30691" y="190769"/>
                  </a:lnTo>
                  <a:lnTo>
                    <a:pt x="12030" y="226094"/>
                  </a:lnTo>
                  <a:lnTo>
                    <a:pt x="0" y="24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2516"/>
            <p:cNvSpPr/>
            <p:nvPr>
              <p:custDataLst>
                <p:tags r:id="rId40"/>
              </p:custDataLst>
            </p:nvPr>
          </p:nvSpPr>
          <p:spPr>
            <a:xfrm>
              <a:off x="2521782" y="4072959"/>
              <a:ext cx="405639" cy="212837"/>
            </a:xfrm>
            <a:custGeom>
              <a:avLst/>
              <a:gdLst/>
              <a:ahLst/>
              <a:cxnLst/>
              <a:rect l="0" t="0" r="0" b="0"/>
              <a:pathLst>
                <a:path w="405639" h="212837">
                  <a:moveTo>
                    <a:pt x="21393" y="27554"/>
                  </a:moveTo>
                  <a:lnTo>
                    <a:pt x="21393" y="27554"/>
                  </a:lnTo>
                  <a:lnTo>
                    <a:pt x="21393" y="20704"/>
                  </a:lnTo>
                  <a:lnTo>
                    <a:pt x="25185" y="16705"/>
                  </a:lnTo>
                  <a:lnTo>
                    <a:pt x="29164" y="14794"/>
                  </a:lnTo>
                  <a:lnTo>
                    <a:pt x="31336" y="14285"/>
                  </a:lnTo>
                  <a:lnTo>
                    <a:pt x="42879" y="7746"/>
                  </a:lnTo>
                  <a:lnTo>
                    <a:pt x="76581" y="0"/>
                  </a:lnTo>
                  <a:lnTo>
                    <a:pt x="83756" y="1549"/>
                  </a:lnTo>
                  <a:lnTo>
                    <a:pt x="90385" y="4089"/>
                  </a:lnTo>
                  <a:lnTo>
                    <a:pt x="111143" y="6738"/>
                  </a:lnTo>
                  <a:lnTo>
                    <a:pt x="121260" y="13858"/>
                  </a:lnTo>
                  <a:lnTo>
                    <a:pt x="130902" y="22908"/>
                  </a:lnTo>
                  <a:lnTo>
                    <a:pt x="133563" y="27605"/>
                  </a:lnTo>
                  <a:lnTo>
                    <a:pt x="135062" y="36829"/>
                  </a:lnTo>
                  <a:lnTo>
                    <a:pt x="134816" y="59584"/>
                  </a:lnTo>
                  <a:lnTo>
                    <a:pt x="128410" y="94385"/>
                  </a:lnTo>
                  <a:lnTo>
                    <a:pt x="122246" y="113237"/>
                  </a:lnTo>
                  <a:lnTo>
                    <a:pt x="98042" y="148931"/>
                  </a:lnTo>
                  <a:lnTo>
                    <a:pt x="87319" y="164941"/>
                  </a:lnTo>
                  <a:lnTo>
                    <a:pt x="55187" y="193384"/>
                  </a:lnTo>
                  <a:lnTo>
                    <a:pt x="26990" y="209832"/>
                  </a:lnTo>
                  <a:lnTo>
                    <a:pt x="14884" y="212608"/>
                  </a:lnTo>
                  <a:lnTo>
                    <a:pt x="12292" y="212836"/>
                  </a:lnTo>
                  <a:lnTo>
                    <a:pt x="7293" y="210972"/>
                  </a:lnTo>
                  <a:lnTo>
                    <a:pt x="4850" y="209364"/>
                  </a:lnTo>
                  <a:lnTo>
                    <a:pt x="3220" y="207498"/>
                  </a:lnTo>
                  <a:lnTo>
                    <a:pt x="1410" y="203308"/>
                  </a:lnTo>
                  <a:lnTo>
                    <a:pt x="0" y="178530"/>
                  </a:lnTo>
                  <a:lnTo>
                    <a:pt x="2095" y="171913"/>
                  </a:lnTo>
                  <a:lnTo>
                    <a:pt x="12149" y="158718"/>
                  </a:lnTo>
                  <a:lnTo>
                    <a:pt x="16755" y="153847"/>
                  </a:lnTo>
                  <a:lnTo>
                    <a:pt x="23565" y="151153"/>
                  </a:lnTo>
                  <a:lnTo>
                    <a:pt x="54858" y="149124"/>
                  </a:lnTo>
                  <a:lnTo>
                    <a:pt x="89298" y="157821"/>
                  </a:lnTo>
                  <a:lnTo>
                    <a:pt x="123212" y="168459"/>
                  </a:lnTo>
                  <a:lnTo>
                    <a:pt x="157362" y="175079"/>
                  </a:lnTo>
                  <a:lnTo>
                    <a:pt x="192874" y="177244"/>
                  </a:lnTo>
                  <a:lnTo>
                    <a:pt x="222218" y="171804"/>
                  </a:lnTo>
                  <a:lnTo>
                    <a:pt x="246967" y="164574"/>
                  </a:lnTo>
                  <a:lnTo>
                    <a:pt x="279267" y="147570"/>
                  </a:lnTo>
                  <a:lnTo>
                    <a:pt x="308725" y="134835"/>
                  </a:lnTo>
                  <a:lnTo>
                    <a:pt x="320546" y="129209"/>
                  </a:lnTo>
                  <a:lnTo>
                    <a:pt x="354966" y="94107"/>
                  </a:lnTo>
                  <a:lnTo>
                    <a:pt x="370836" y="76054"/>
                  </a:lnTo>
                  <a:lnTo>
                    <a:pt x="376286" y="64943"/>
                  </a:lnTo>
                  <a:lnTo>
                    <a:pt x="378379" y="49131"/>
                  </a:lnTo>
                  <a:lnTo>
                    <a:pt x="378446" y="46701"/>
                  </a:lnTo>
                  <a:lnTo>
                    <a:pt x="376404" y="41884"/>
                  </a:lnTo>
                  <a:lnTo>
                    <a:pt x="374749" y="39489"/>
                  </a:lnTo>
                  <a:lnTo>
                    <a:pt x="372057" y="37892"/>
                  </a:lnTo>
                  <a:lnTo>
                    <a:pt x="358448" y="35328"/>
                  </a:lnTo>
                  <a:lnTo>
                    <a:pt x="334801" y="35574"/>
                  </a:lnTo>
                  <a:lnTo>
                    <a:pt x="309717" y="44651"/>
                  </a:lnTo>
                  <a:lnTo>
                    <a:pt x="277174" y="68491"/>
                  </a:lnTo>
                  <a:lnTo>
                    <a:pt x="260516" y="82458"/>
                  </a:lnTo>
                  <a:lnTo>
                    <a:pt x="237181" y="117060"/>
                  </a:lnTo>
                  <a:lnTo>
                    <a:pt x="219375" y="152680"/>
                  </a:lnTo>
                  <a:lnTo>
                    <a:pt x="215786" y="167728"/>
                  </a:lnTo>
                  <a:lnTo>
                    <a:pt x="217063" y="177430"/>
                  </a:lnTo>
                  <a:lnTo>
                    <a:pt x="222244" y="189701"/>
                  </a:lnTo>
                  <a:lnTo>
                    <a:pt x="231106" y="200958"/>
                  </a:lnTo>
                  <a:lnTo>
                    <a:pt x="237895" y="203841"/>
                  </a:lnTo>
                  <a:lnTo>
                    <a:pt x="258980" y="205692"/>
                  </a:lnTo>
                  <a:lnTo>
                    <a:pt x="293098" y="198316"/>
                  </a:lnTo>
                  <a:lnTo>
                    <a:pt x="327812" y="187007"/>
                  </a:lnTo>
                  <a:lnTo>
                    <a:pt x="358146" y="171387"/>
                  </a:lnTo>
                  <a:lnTo>
                    <a:pt x="391046" y="136771"/>
                  </a:lnTo>
                  <a:lnTo>
                    <a:pt x="396821" y="129276"/>
                  </a:lnTo>
                  <a:lnTo>
                    <a:pt x="403741" y="112462"/>
                  </a:lnTo>
                  <a:lnTo>
                    <a:pt x="405638" y="102068"/>
                  </a:lnTo>
                  <a:lnTo>
                    <a:pt x="404364" y="92157"/>
                  </a:lnTo>
                  <a:lnTo>
                    <a:pt x="401152" y="83254"/>
                  </a:lnTo>
                  <a:lnTo>
                    <a:pt x="387203" y="61035"/>
                  </a:lnTo>
                  <a:lnTo>
                    <a:pt x="379502" y="54869"/>
                  </a:lnTo>
                  <a:lnTo>
                    <a:pt x="370788" y="51600"/>
                  </a:lnTo>
                  <a:lnTo>
                    <a:pt x="338061" y="42987"/>
                  </a:lnTo>
                  <a:lnTo>
                    <a:pt x="330674" y="44467"/>
                  </a:lnTo>
                  <a:lnTo>
                    <a:pt x="322053" y="47646"/>
                  </a:lnTo>
                  <a:lnTo>
                    <a:pt x="314287" y="48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2517"/>
            <p:cNvSpPr/>
            <p:nvPr>
              <p:custDataLst>
                <p:tags r:id="rId41"/>
              </p:custDataLst>
            </p:nvPr>
          </p:nvSpPr>
          <p:spPr>
            <a:xfrm>
              <a:off x="2944536" y="4115888"/>
              <a:ext cx="187316" cy="204262"/>
            </a:xfrm>
            <a:custGeom>
              <a:avLst/>
              <a:gdLst/>
              <a:ahLst/>
              <a:cxnLst/>
              <a:rect l="0" t="0" r="0" b="0"/>
              <a:pathLst>
                <a:path w="187316" h="204262">
                  <a:moveTo>
                    <a:pt x="148708" y="20343"/>
                  </a:moveTo>
                  <a:lnTo>
                    <a:pt x="148708" y="20343"/>
                  </a:lnTo>
                  <a:lnTo>
                    <a:pt x="142557" y="14192"/>
                  </a:lnTo>
                  <a:lnTo>
                    <a:pt x="141858" y="9701"/>
                  </a:lnTo>
                  <a:lnTo>
                    <a:pt x="140966" y="8486"/>
                  </a:lnTo>
                  <a:lnTo>
                    <a:pt x="137859" y="7136"/>
                  </a:lnTo>
                  <a:lnTo>
                    <a:pt x="136713" y="5982"/>
                  </a:lnTo>
                  <a:lnTo>
                    <a:pt x="135439" y="2583"/>
                  </a:lnTo>
                  <a:lnTo>
                    <a:pt x="133512" y="1360"/>
                  </a:lnTo>
                  <a:lnTo>
                    <a:pt x="127137" y="0"/>
                  </a:lnTo>
                  <a:lnTo>
                    <a:pt x="114623" y="3027"/>
                  </a:lnTo>
                  <a:lnTo>
                    <a:pt x="82937" y="15733"/>
                  </a:lnTo>
                  <a:lnTo>
                    <a:pt x="61251" y="30839"/>
                  </a:lnTo>
                  <a:lnTo>
                    <a:pt x="27968" y="59322"/>
                  </a:lnTo>
                  <a:lnTo>
                    <a:pt x="7523" y="92210"/>
                  </a:lnTo>
                  <a:lnTo>
                    <a:pt x="1307" y="113339"/>
                  </a:lnTo>
                  <a:lnTo>
                    <a:pt x="0" y="141018"/>
                  </a:lnTo>
                  <a:lnTo>
                    <a:pt x="2711" y="152293"/>
                  </a:lnTo>
                  <a:lnTo>
                    <a:pt x="12492" y="167566"/>
                  </a:lnTo>
                  <a:lnTo>
                    <a:pt x="30020" y="186155"/>
                  </a:lnTo>
                  <a:lnTo>
                    <a:pt x="50886" y="198294"/>
                  </a:lnTo>
                  <a:lnTo>
                    <a:pt x="70776" y="203774"/>
                  </a:lnTo>
                  <a:lnTo>
                    <a:pt x="84703" y="204261"/>
                  </a:lnTo>
                  <a:lnTo>
                    <a:pt x="120171" y="196003"/>
                  </a:lnTo>
                  <a:lnTo>
                    <a:pt x="137783" y="185456"/>
                  </a:lnTo>
                  <a:lnTo>
                    <a:pt x="171645" y="153601"/>
                  </a:lnTo>
                  <a:lnTo>
                    <a:pt x="186379" y="129868"/>
                  </a:lnTo>
                  <a:lnTo>
                    <a:pt x="187315" y="125110"/>
                  </a:lnTo>
                  <a:lnTo>
                    <a:pt x="184964" y="97512"/>
                  </a:lnTo>
                  <a:lnTo>
                    <a:pt x="180432" y="86126"/>
                  </a:lnTo>
                  <a:lnTo>
                    <a:pt x="168380" y="69674"/>
                  </a:lnTo>
                  <a:lnTo>
                    <a:pt x="148162" y="56287"/>
                  </a:lnTo>
                  <a:lnTo>
                    <a:pt x="124824" y="44979"/>
                  </a:lnTo>
                  <a:lnTo>
                    <a:pt x="91558" y="41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0" name="SMARTInkShape-Group495"/>
          <p:cNvGrpSpPr/>
          <p:nvPr/>
        </p:nvGrpSpPr>
        <p:grpSpPr>
          <a:xfrm>
            <a:off x="1893210" y="4543817"/>
            <a:ext cx="85182" cy="228078"/>
            <a:chOff x="1893210" y="4543817"/>
            <a:chExt cx="85182" cy="228078"/>
          </a:xfrm>
        </p:grpSpPr>
        <p:sp>
          <p:nvSpPr>
            <p:cNvPr id="978" name="SMARTInkShape-2518"/>
            <p:cNvSpPr/>
            <p:nvPr>
              <p:custDataLst>
                <p:tags r:id="rId34"/>
              </p:custDataLst>
            </p:nvPr>
          </p:nvSpPr>
          <p:spPr>
            <a:xfrm>
              <a:off x="1893210" y="4543817"/>
              <a:ext cx="56998" cy="63903"/>
            </a:xfrm>
            <a:custGeom>
              <a:avLst/>
              <a:gdLst/>
              <a:ahLst/>
              <a:cxnLst/>
              <a:rect l="0" t="0" r="0" b="0"/>
              <a:pathLst>
                <a:path w="56998" h="63903">
                  <a:moveTo>
                    <a:pt x="42746" y="6752"/>
                  </a:moveTo>
                  <a:lnTo>
                    <a:pt x="42746" y="6752"/>
                  </a:lnTo>
                  <a:lnTo>
                    <a:pt x="25667" y="6752"/>
                  </a:lnTo>
                  <a:lnTo>
                    <a:pt x="21133" y="8868"/>
                  </a:lnTo>
                  <a:lnTo>
                    <a:pt x="18812" y="10544"/>
                  </a:lnTo>
                  <a:lnTo>
                    <a:pt x="16234" y="14523"/>
                  </a:lnTo>
                  <a:lnTo>
                    <a:pt x="14294" y="18937"/>
                  </a:lnTo>
                  <a:lnTo>
                    <a:pt x="1868" y="35343"/>
                  </a:lnTo>
                  <a:lnTo>
                    <a:pt x="58" y="43961"/>
                  </a:lnTo>
                  <a:lnTo>
                    <a:pt x="0" y="45846"/>
                  </a:lnTo>
                  <a:lnTo>
                    <a:pt x="755" y="47102"/>
                  </a:lnTo>
                  <a:lnTo>
                    <a:pt x="2052" y="47940"/>
                  </a:lnTo>
                  <a:lnTo>
                    <a:pt x="3711" y="48498"/>
                  </a:lnTo>
                  <a:lnTo>
                    <a:pt x="9837" y="53076"/>
                  </a:lnTo>
                  <a:lnTo>
                    <a:pt x="12076" y="53509"/>
                  </a:lnTo>
                  <a:lnTo>
                    <a:pt x="14362" y="53005"/>
                  </a:lnTo>
                  <a:lnTo>
                    <a:pt x="19018" y="51121"/>
                  </a:lnTo>
                  <a:lnTo>
                    <a:pt x="26103" y="49267"/>
                  </a:lnTo>
                  <a:lnTo>
                    <a:pt x="33229" y="44837"/>
                  </a:lnTo>
                  <a:lnTo>
                    <a:pt x="40367" y="42378"/>
                  </a:lnTo>
                  <a:lnTo>
                    <a:pt x="52272" y="32620"/>
                  </a:lnTo>
                  <a:lnTo>
                    <a:pt x="54917" y="28038"/>
                  </a:lnTo>
                  <a:lnTo>
                    <a:pt x="56910" y="15298"/>
                  </a:lnTo>
                  <a:lnTo>
                    <a:pt x="56997" y="10519"/>
                  </a:lnTo>
                  <a:lnTo>
                    <a:pt x="54901" y="6309"/>
                  </a:lnTo>
                  <a:lnTo>
                    <a:pt x="53230" y="4076"/>
                  </a:lnTo>
                  <a:lnTo>
                    <a:pt x="49258" y="1594"/>
                  </a:lnTo>
                  <a:lnTo>
                    <a:pt x="40240" y="0"/>
                  </a:lnTo>
                  <a:lnTo>
                    <a:pt x="17207" y="6906"/>
                  </a:lnTo>
                  <a:lnTo>
                    <a:pt x="4732" y="16610"/>
                  </a:lnTo>
                  <a:lnTo>
                    <a:pt x="2039" y="21188"/>
                  </a:lnTo>
                  <a:lnTo>
                    <a:pt x="309" y="30593"/>
                  </a:lnTo>
                  <a:lnTo>
                    <a:pt x="2190" y="35340"/>
                  </a:lnTo>
                  <a:lnTo>
                    <a:pt x="28459" y="63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2519"/>
            <p:cNvSpPr/>
            <p:nvPr>
              <p:custDataLst>
                <p:tags r:id="rId35"/>
              </p:custDataLst>
            </p:nvPr>
          </p:nvSpPr>
          <p:spPr>
            <a:xfrm>
              <a:off x="1900338" y="4714875"/>
              <a:ext cx="78054" cy="57020"/>
            </a:xfrm>
            <a:custGeom>
              <a:avLst/>
              <a:gdLst/>
              <a:ahLst/>
              <a:cxnLst/>
              <a:rect l="0" t="0" r="0" b="0"/>
              <a:pathLst>
                <a:path w="78054" h="57020">
                  <a:moveTo>
                    <a:pt x="49906" y="0"/>
                  </a:moveTo>
                  <a:lnTo>
                    <a:pt x="49906" y="0"/>
                  </a:lnTo>
                  <a:lnTo>
                    <a:pt x="21314" y="30708"/>
                  </a:lnTo>
                  <a:lnTo>
                    <a:pt x="16299" y="41378"/>
                  </a:lnTo>
                  <a:lnTo>
                    <a:pt x="14311" y="55652"/>
                  </a:lnTo>
                  <a:lnTo>
                    <a:pt x="15063" y="56151"/>
                  </a:lnTo>
                  <a:lnTo>
                    <a:pt x="24141" y="57019"/>
                  </a:lnTo>
                  <a:lnTo>
                    <a:pt x="51797" y="56348"/>
                  </a:lnTo>
                  <a:lnTo>
                    <a:pt x="71169" y="48330"/>
                  </a:lnTo>
                  <a:lnTo>
                    <a:pt x="77036" y="43943"/>
                  </a:lnTo>
                  <a:lnTo>
                    <a:pt x="77839" y="41226"/>
                  </a:lnTo>
                  <a:lnTo>
                    <a:pt x="78053" y="39390"/>
                  </a:lnTo>
                  <a:lnTo>
                    <a:pt x="77402" y="38166"/>
                  </a:lnTo>
                  <a:lnTo>
                    <a:pt x="76174" y="37350"/>
                  </a:lnTo>
                  <a:lnTo>
                    <a:pt x="74562" y="36806"/>
                  </a:lnTo>
                  <a:lnTo>
                    <a:pt x="56989" y="23404"/>
                  </a:lnTo>
                  <a:lnTo>
                    <a:pt x="37102" y="19488"/>
                  </a:lnTo>
                  <a:lnTo>
                    <a:pt x="30722" y="16599"/>
                  </a:lnTo>
                  <a:lnTo>
                    <a:pt x="3764" y="14314"/>
                  </a:lnTo>
                  <a:lnTo>
                    <a:pt x="2476" y="15099"/>
                  </a:lnTo>
                  <a:lnTo>
                    <a:pt x="1617" y="16416"/>
                  </a:lnTo>
                  <a:lnTo>
                    <a:pt x="0" y="21137"/>
                  </a:lnTo>
                  <a:lnTo>
                    <a:pt x="3722" y="25137"/>
                  </a:lnTo>
                  <a:lnTo>
                    <a:pt x="7684" y="27047"/>
                  </a:lnTo>
                  <a:lnTo>
                    <a:pt x="9852" y="27556"/>
                  </a:lnTo>
                  <a:lnTo>
                    <a:pt x="19957" y="34637"/>
                  </a:lnTo>
                  <a:lnTo>
                    <a:pt x="20720" y="37354"/>
                  </a:lnTo>
                  <a:lnTo>
                    <a:pt x="21331" y="42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3" name="SMARTInkShape-Group496"/>
          <p:cNvGrpSpPr/>
          <p:nvPr/>
        </p:nvGrpSpPr>
        <p:grpSpPr>
          <a:xfrm>
            <a:off x="2178844" y="4486275"/>
            <a:ext cx="178595" cy="271464"/>
            <a:chOff x="2178844" y="4486275"/>
            <a:chExt cx="178595" cy="271464"/>
          </a:xfrm>
        </p:grpSpPr>
        <p:sp>
          <p:nvSpPr>
            <p:cNvPr id="981" name="SMARTInkShape-2520"/>
            <p:cNvSpPr/>
            <p:nvPr>
              <p:custDataLst>
                <p:tags r:id="rId32"/>
              </p:custDataLst>
            </p:nvPr>
          </p:nvSpPr>
          <p:spPr>
            <a:xfrm>
              <a:off x="2178844" y="4522093"/>
              <a:ext cx="178595" cy="235635"/>
            </a:xfrm>
            <a:custGeom>
              <a:avLst/>
              <a:gdLst/>
              <a:ahLst/>
              <a:cxnLst/>
              <a:rect l="0" t="0" r="0" b="0"/>
              <a:pathLst>
                <a:path w="178595" h="235635">
                  <a:moveTo>
                    <a:pt x="178594" y="49907"/>
                  </a:moveTo>
                  <a:lnTo>
                    <a:pt x="178594" y="49907"/>
                  </a:lnTo>
                  <a:lnTo>
                    <a:pt x="172890" y="43410"/>
                  </a:lnTo>
                  <a:lnTo>
                    <a:pt x="158063" y="18313"/>
                  </a:lnTo>
                  <a:lnTo>
                    <a:pt x="147287" y="10736"/>
                  </a:lnTo>
                  <a:lnTo>
                    <a:pt x="120935" y="1606"/>
                  </a:lnTo>
                  <a:lnTo>
                    <a:pt x="90435" y="0"/>
                  </a:lnTo>
                  <a:lnTo>
                    <a:pt x="81733" y="2062"/>
                  </a:lnTo>
                  <a:lnTo>
                    <a:pt x="72371" y="7685"/>
                  </a:lnTo>
                  <a:lnTo>
                    <a:pt x="54823" y="23751"/>
                  </a:lnTo>
                  <a:lnTo>
                    <a:pt x="52147" y="28492"/>
                  </a:lnTo>
                  <a:lnTo>
                    <a:pt x="50429" y="38004"/>
                  </a:lnTo>
                  <a:lnTo>
                    <a:pt x="52311" y="42765"/>
                  </a:lnTo>
                  <a:lnTo>
                    <a:pt x="76421" y="73998"/>
                  </a:lnTo>
                  <a:lnTo>
                    <a:pt x="107308" y="109190"/>
                  </a:lnTo>
                  <a:lnTo>
                    <a:pt x="133628" y="142336"/>
                  </a:lnTo>
                  <a:lnTo>
                    <a:pt x="158427" y="176087"/>
                  </a:lnTo>
                  <a:lnTo>
                    <a:pt x="168054" y="195158"/>
                  </a:lnTo>
                  <a:lnTo>
                    <a:pt x="171391" y="228315"/>
                  </a:lnTo>
                  <a:lnTo>
                    <a:pt x="171411" y="230758"/>
                  </a:lnTo>
                  <a:lnTo>
                    <a:pt x="170630" y="232387"/>
                  </a:lnTo>
                  <a:lnTo>
                    <a:pt x="169316" y="233473"/>
                  </a:lnTo>
                  <a:lnTo>
                    <a:pt x="165739" y="234679"/>
                  </a:lnTo>
                  <a:lnTo>
                    <a:pt x="141181" y="235634"/>
                  </a:lnTo>
                  <a:lnTo>
                    <a:pt x="133920" y="231406"/>
                  </a:lnTo>
                  <a:lnTo>
                    <a:pt x="102287" y="212002"/>
                  </a:lnTo>
                  <a:lnTo>
                    <a:pt x="67658" y="187616"/>
                  </a:lnTo>
                  <a:lnTo>
                    <a:pt x="34189" y="166050"/>
                  </a:lnTo>
                  <a:lnTo>
                    <a:pt x="9609" y="139010"/>
                  </a:lnTo>
                  <a:lnTo>
                    <a:pt x="0" y="135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2521"/>
            <p:cNvSpPr/>
            <p:nvPr>
              <p:custDataLst>
                <p:tags r:id="rId33"/>
              </p:custDataLst>
            </p:nvPr>
          </p:nvSpPr>
          <p:spPr>
            <a:xfrm>
              <a:off x="2235994" y="4486275"/>
              <a:ext cx="107070" cy="271464"/>
            </a:xfrm>
            <a:custGeom>
              <a:avLst/>
              <a:gdLst/>
              <a:ahLst/>
              <a:cxnLst/>
              <a:rect l="0" t="0" r="0" b="0"/>
              <a:pathLst>
                <a:path w="107070" h="271464">
                  <a:moveTo>
                    <a:pt x="100012" y="0"/>
                  </a:moveTo>
                  <a:lnTo>
                    <a:pt x="100012" y="0"/>
                  </a:lnTo>
                  <a:lnTo>
                    <a:pt x="106163" y="0"/>
                  </a:lnTo>
                  <a:lnTo>
                    <a:pt x="106494" y="794"/>
                  </a:lnTo>
                  <a:lnTo>
                    <a:pt x="107069" y="9943"/>
                  </a:lnTo>
                  <a:lnTo>
                    <a:pt x="105001" y="14473"/>
                  </a:lnTo>
                  <a:lnTo>
                    <a:pt x="97205" y="27641"/>
                  </a:lnTo>
                  <a:lnTo>
                    <a:pt x="83038" y="62244"/>
                  </a:lnTo>
                  <a:lnTo>
                    <a:pt x="69280" y="91423"/>
                  </a:lnTo>
                  <a:lnTo>
                    <a:pt x="58627" y="108845"/>
                  </a:lnTo>
                  <a:lnTo>
                    <a:pt x="42992" y="144512"/>
                  </a:lnTo>
                  <a:lnTo>
                    <a:pt x="37364" y="157097"/>
                  </a:lnTo>
                  <a:lnTo>
                    <a:pt x="20050" y="186827"/>
                  </a:lnTo>
                  <a:lnTo>
                    <a:pt x="9392" y="219483"/>
                  </a:lnTo>
                  <a:lnTo>
                    <a:pt x="5693" y="235159"/>
                  </a:lnTo>
                  <a:lnTo>
                    <a:pt x="1687" y="249858"/>
                  </a:lnTo>
                  <a:lnTo>
                    <a:pt x="0" y="27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8" name="SMARTInkShape-Group497"/>
          <p:cNvGrpSpPr/>
          <p:nvPr/>
        </p:nvGrpSpPr>
        <p:grpSpPr>
          <a:xfrm>
            <a:off x="2543175" y="4564856"/>
            <a:ext cx="514198" cy="249578"/>
            <a:chOff x="2543175" y="4564856"/>
            <a:chExt cx="514198" cy="249578"/>
          </a:xfrm>
        </p:grpSpPr>
        <p:sp>
          <p:nvSpPr>
            <p:cNvPr id="984" name="SMARTInkShape-2522"/>
            <p:cNvSpPr/>
            <p:nvPr>
              <p:custDataLst>
                <p:tags r:id="rId28"/>
              </p:custDataLst>
            </p:nvPr>
          </p:nvSpPr>
          <p:spPr>
            <a:xfrm>
              <a:off x="2543175" y="4564856"/>
              <a:ext cx="85726" cy="142876"/>
            </a:xfrm>
            <a:custGeom>
              <a:avLst/>
              <a:gdLst/>
              <a:ahLst/>
              <a:cxnLst/>
              <a:rect l="0" t="0" r="0" b="0"/>
              <a:pathLst>
                <a:path w="85726" h="142876">
                  <a:moveTo>
                    <a:pt x="85725" y="0"/>
                  </a:moveTo>
                  <a:lnTo>
                    <a:pt x="85725" y="0"/>
                  </a:lnTo>
                  <a:lnTo>
                    <a:pt x="79574" y="6151"/>
                  </a:lnTo>
                  <a:lnTo>
                    <a:pt x="77984" y="12651"/>
                  </a:lnTo>
                  <a:lnTo>
                    <a:pt x="59454" y="45542"/>
                  </a:lnTo>
                  <a:lnTo>
                    <a:pt x="40741" y="78599"/>
                  </a:lnTo>
                  <a:lnTo>
                    <a:pt x="27186" y="97635"/>
                  </a:lnTo>
                  <a:lnTo>
                    <a:pt x="9583" y="13174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523"/>
            <p:cNvSpPr/>
            <p:nvPr>
              <p:custDataLst>
                <p:tags r:id="rId29"/>
              </p:custDataLst>
            </p:nvPr>
          </p:nvSpPr>
          <p:spPr>
            <a:xfrm>
              <a:off x="2680050" y="4586401"/>
              <a:ext cx="155974" cy="185573"/>
            </a:xfrm>
            <a:custGeom>
              <a:avLst/>
              <a:gdLst/>
              <a:ahLst/>
              <a:cxnLst/>
              <a:rect l="0" t="0" r="0" b="0"/>
              <a:pathLst>
                <a:path w="155974" h="185573">
                  <a:moveTo>
                    <a:pt x="70294" y="21318"/>
                  </a:moveTo>
                  <a:lnTo>
                    <a:pt x="70294" y="21318"/>
                  </a:lnTo>
                  <a:lnTo>
                    <a:pt x="70294" y="17526"/>
                  </a:lnTo>
                  <a:lnTo>
                    <a:pt x="71088" y="16408"/>
                  </a:lnTo>
                  <a:lnTo>
                    <a:pt x="72410" y="15663"/>
                  </a:lnTo>
                  <a:lnTo>
                    <a:pt x="76445" y="14468"/>
                  </a:lnTo>
                  <a:lnTo>
                    <a:pt x="76996" y="12188"/>
                  </a:lnTo>
                  <a:lnTo>
                    <a:pt x="77350" y="4257"/>
                  </a:lnTo>
                  <a:lnTo>
                    <a:pt x="78173" y="2800"/>
                  </a:lnTo>
                  <a:lnTo>
                    <a:pt x="79516" y="1829"/>
                  </a:lnTo>
                  <a:lnTo>
                    <a:pt x="81204" y="1181"/>
                  </a:lnTo>
                  <a:lnTo>
                    <a:pt x="81536" y="750"/>
                  </a:lnTo>
                  <a:lnTo>
                    <a:pt x="80964" y="462"/>
                  </a:lnTo>
                  <a:lnTo>
                    <a:pt x="78134" y="0"/>
                  </a:lnTo>
                  <a:lnTo>
                    <a:pt x="71872" y="4818"/>
                  </a:lnTo>
                  <a:lnTo>
                    <a:pt x="65293" y="7169"/>
                  </a:lnTo>
                  <a:lnTo>
                    <a:pt x="57523" y="11745"/>
                  </a:lnTo>
                  <a:lnTo>
                    <a:pt x="46313" y="14248"/>
                  </a:lnTo>
                  <a:lnTo>
                    <a:pt x="35012" y="19686"/>
                  </a:lnTo>
                  <a:lnTo>
                    <a:pt x="11781" y="27373"/>
                  </a:lnTo>
                  <a:lnTo>
                    <a:pt x="9854" y="28530"/>
                  </a:lnTo>
                  <a:lnTo>
                    <a:pt x="8569" y="30094"/>
                  </a:lnTo>
                  <a:lnTo>
                    <a:pt x="7713" y="31931"/>
                  </a:lnTo>
                  <a:lnTo>
                    <a:pt x="6348" y="33156"/>
                  </a:lnTo>
                  <a:lnTo>
                    <a:pt x="0" y="35283"/>
                  </a:lnTo>
                  <a:lnTo>
                    <a:pt x="412" y="36184"/>
                  </a:lnTo>
                  <a:lnTo>
                    <a:pt x="2987" y="39302"/>
                  </a:lnTo>
                  <a:lnTo>
                    <a:pt x="6777" y="41217"/>
                  </a:lnTo>
                  <a:lnTo>
                    <a:pt x="8900" y="41727"/>
                  </a:lnTo>
                  <a:lnTo>
                    <a:pt x="18802" y="47457"/>
                  </a:lnTo>
                  <a:lnTo>
                    <a:pt x="29990" y="49965"/>
                  </a:lnTo>
                  <a:lnTo>
                    <a:pt x="62159" y="64324"/>
                  </a:lnTo>
                  <a:lnTo>
                    <a:pt x="96430" y="80858"/>
                  </a:lnTo>
                  <a:lnTo>
                    <a:pt x="119642" y="91170"/>
                  </a:lnTo>
                  <a:lnTo>
                    <a:pt x="152041" y="118753"/>
                  </a:lnTo>
                  <a:lnTo>
                    <a:pt x="154251" y="123624"/>
                  </a:lnTo>
                  <a:lnTo>
                    <a:pt x="155915" y="140375"/>
                  </a:lnTo>
                  <a:lnTo>
                    <a:pt x="155973" y="145140"/>
                  </a:lnTo>
                  <a:lnTo>
                    <a:pt x="153882" y="149904"/>
                  </a:lnTo>
                  <a:lnTo>
                    <a:pt x="139225" y="166574"/>
                  </a:lnTo>
                  <a:lnTo>
                    <a:pt x="134532" y="169220"/>
                  </a:lnTo>
                  <a:lnTo>
                    <a:pt x="129800" y="171190"/>
                  </a:lnTo>
                  <a:lnTo>
                    <a:pt x="114123" y="181156"/>
                  </a:lnTo>
                  <a:lnTo>
                    <a:pt x="100831" y="184300"/>
                  </a:lnTo>
                  <a:lnTo>
                    <a:pt x="68788" y="185572"/>
                  </a:lnTo>
                  <a:lnTo>
                    <a:pt x="60893" y="184807"/>
                  </a:lnTo>
                  <a:lnTo>
                    <a:pt x="39410" y="173437"/>
                  </a:lnTo>
                  <a:lnTo>
                    <a:pt x="27431" y="164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524"/>
            <p:cNvSpPr/>
            <p:nvPr>
              <p:custDataLst>
                <p:tags r:id="rId30"/>
              </p:custDataLst>
            </p:nvPr>
          </p:nvSpPr>
          <p:spPr>
            <a:xfrm>
              <a:off x="2757488" y="4586288"/>
              <a:ext cx="92869" cy="35719"/>
            </a:xfrm>
            <a:custGeom>
              <a:avLst/>
              <a:gdLst/>
              <a:ahLst/>
              <a:cxnLst/>
              <a:rect l="0" t="0" r="0" b="0"/>
              <a:pathLst>
                <a:path w="92869" h="35719">
                  <a:moveTo>
                    <a:pt x="0" y="0"/>
                  </a:moveTo>
                  <a:lnTo>
                    <a:pt x="0" y="0"/>
                  </a:lnTo>
                  <a:lnTo>
                    <a:pt x="9942" y="0"/>
                  </a:lnTo>
                  <a:lnTo>
                    <a:pt x="14473" y="2116"/>
                  </a:lnTo>
                  <a:lnTo>
                    <a:pt x="19132" y="4909"/>
                  </a:lnTo>
                  <a:lnTo>
                    <a:pt x="52668" y="19270"/>
                  </a:lnTo>
                  <a:lnTo>
                    <a:pt x="66758" y="25465"/>
                  </a:lnTo>
                  <a:lnTo>
                    <a:pt x="80193" y="28447"/>
                  </a:lnTo>
                  <a:lnTo>
                    <a:pt x="92868" y="3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2525"/>
            <p:cNvSpPr/>
            <p:nvPr>
              <p:custDataLst>
                <p:tags r:id="rId31"/>
              </p:custDataLst>
            </p:nvPr>
          </p:nvSpPr>
          <p:spPr>
            <a:xfrm>
              <a:off x="2893674" y="4636294"/>
              <a:ext cx="163699" cy="178140"/>
            </a:xfrm>
            <a:custGeom>
              <a:avLst/>
              <a:gdLst/>
              <a:ahLst/>
              <a:cxnLst/>
              <a:rect l="0" t="0" r="0" b="0"/>
              <a:pathLst>
                <a:path w="163699" h="178140">
                  <a:moveTo>
                    <a:pt x="135276" y="0"/>
                  </a:moveTo>
                  <a:lnTo>
                    <a:pt x="135276" y="0"/>
                  </a:lnTo>
                  <a:lnTo>
                    <a:pt x="142412" y="0"/>
                  </a:lnTo>
                  <a:lnTo>
                    <a:pt x="132476" y="0"/>
                  </a:lnTo>
                  <a:lnTo>
                    <a:pt x="127946" y="2116"/>
                  </a:lnTo>
                  <a:lnTo>
                    <a:pt x="114778" y="9943"/>
                  </a:lnTo>
                  <a:lnTo>
                    <a:pt x="82010" y="20530"/>
                  </a:lnTo>
                  <a:lnTo>
                    <a:pt x="47824" y="40673"/>
                  </a:lnTo>
                  <a:lnTo>
                    <a:pt x="28249" y="59775"/>
                  </a:lnTo>
                  <a:lnTo>
                    <a:pt x="7327" y="92472"/>
                  </a:lnTo>
                  <a:lnTo>
                    <a:pt x="3003" y="102217"/>
                  </a:lnTo>
                  <a:lnTo>
                    <a:pt x="0" y="126183"/>
                  </a:lnTo>
                  <a:lnTo>
                    <a:pt x="3472" y="140487"/>
                  </a:lnTo>
                  <a:lnTo>
                    <a:pt x="9528" y="154779"/>
                  </a:lnTo>
                  <a:lnTo>
                    <a:pt x="16152" y="162188"/>
                  </a:lnTo>
                  <a:lnTo>
                    <a:pt x="30924" y="170822"/>
                  </a:lnTo>
                  <a:lnTo>
                    <a:pt x="43653" y="175139"/>
                  </a:lnTo>
                  <a:lnTo>
                    <a:pt x="74498" y="178139"/>
                  </a:lnTo>
                  <a:lnTo>
                    <a:pt x="99458" y="172800"/>
                  </a:lnTo>
                  <a:lnTo>
                    <a:pt x="125424" y="161789"/>
                  </a:lnTo>
                  <a:lnTo>
                    <a:pt x="133014" y="154985"/>
                  </a:lnTo>
                  <a:lnTo>
                    <a:pt x="139827" y="147464"/>
                  </a:lnTo>
                  <a:lnTo>
                    <a:pt x="151794" y="137972"/>
                  </a:lnTo>
                  <a:lnTo>
                    <a:pt x="159926" y="126253"/>
                  </a:lnTo>
                  <a:lnTo>
                    <a:pt x="162106" y="120142"/>
                  </a:lnTo>
                  <a:lnTo>
                    <a:pt x="163698" y="98719"/>
                  </a:lnTo>
                  <a:lnTo>
                    <a:pt x="160013" y="87017"/>
                  </a:lnTo>
                  <a:lnTo>
                    <a:pt x="151657" y="74544"/>
                  </a:lnTo>
                  <a:lnTo>
                    <a:pt x="147054" y="69378"/>
                  </a:lnTo>
                  <a:lnTo>
                    <a:pt x="142363" y="66553"/>
                  </a:lnTo>
                  <a:lnTo>
                    <a:pt x="135276" y="6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SMARTInkShape-Group498"/>
          <p:cNvGrpSpPr/>
          <p:nvPr/>
        </p:nvGrpSpPr>
        <p:grpSpPr>
          <a:xfrm>
            <a:off x="400195" y="3636169"/>
            <a:ext cx="3571532" cy="778670"/>
            <a:chOff x="400195" y="3636169"/>
            <a:chExt cx="3571532" cy="778670"/>
          </a:xfrm>
        </p:grpSpPr>
        <p:sp>
          <p:nvSpPr>
            <p:cNvPr id="989" name="SMARTInkShape-2526"/>
            <p:cNvSpPr/>
            <p:nvPr>
              <p:custDataLst>
                <p:tags r:id="rId24"/>
              </p:custDataLst>
            </p:nvPr>
          </p:nvSpPr>
          <p:spPr>
            <a:xfrm>
              <a:off x="400195" y="3879085"/>
              <a:ext cx="2968521" cy="535754"/>
            </a:xfrm>
            <a:custGeom>
              <a:avLst/>
              <a:gdLst/>
              <a:ahLst/>
              <a:cxnLst/>
              <a:rect l="0" t="0" r="0" b="0"/>
              <a:pathLst>
                <a:path w="2968521" h="535754">
                  <a:moveTo>
                    <a:pt x="635649" y="57121"/>
                  </a:moveTo>
                  <a:lnTo>
                    <a:pt x="635649" y="57121"/>
                  </a:lnTo>
                  <a:lnTo>
                    <a:pt x="631856" y="53329"/>
                  </a:lnTo>
                  <a:lnTo>
                    <a:pt x="625761" y="51467"/>
                  </a:lnTo>
                  <a:lnTo>
                    <a:pt x="621913" y="50970"/>
                  </a:lnTo>
                  <a:lnTo>
                    <a:pt x="619348" y="49846"/>
                  </a:lnTo>
                  <a:lnTo>
                    <a:pt x="617638" y="48302"/>
                  </a:lnTo>
                  <a:lnTo>
                    <a:pt x="616498" y="46479"/>
                  </a:lnTo>
                  <a:lnTo>
                    <a:pt x="614150" y="45264"/>
                  </a:lnTo>
                  <a:lnTo>
                    <a:pt x="594531" y="39361"/>
                  </a:lnTo>
                  <a:lnTo>
                    <a:pt x="568895" y="26069"/>
                  </a:lnTo>
                  <a:lnTo>
                    <a:pt x="537429" y="19900"/>
                  </a:lnTo>
                  <a:lnTo>
                    <a:pt x="506357" y="10092"/>
                  </a:lnTo>
                  <a:lnTo>
                    <a:pt x="471250" y="3714"/>
                  </a:lnTo>
                  <a:lnTo>
                    <a:pt x="437046" y="711"/>
                  </a:lnTo>
                  <a:lnTo>
                    <a:pt x="401832" y="117"/>
                  </a:lnTo>
                  <a:lnTo>
                    <a:pt x="367918" y="0"/>
                  </a:lnTo>
                  <a:lnTo>
                    <a:pt x="335555" y="770"/>
                  </a:lnTo>
                  <a:lnTo>
                    <a:pt x="301528" y="5627"/>
                  </a:lnTo>
                  <a:lnTo>
                    <a:pt x="267848" y="10614"/>
                  </a:lnTo>
                  <a:lnTo>
                    <a:pt x="240039" y="16971"/>
                  </a:lnTo>
                  <a:lnTo>
                    <a:pt x="207901" y="26230"/>
                  </a:lnTo>
                  <a:lnTo>
                    <a:pt x="178622" y="35703"/>
                  </a:lnTo>
                  <a:lnTo>
                    <a:pt x="149908" y="45218"/>
                  </a:lnTo>
                  <a:lnTo>
                    <a:pt x="116276" y="62776"/>
                  </a:lnTo>
                  <a:lnTo>
                    <a:pt x="80942" y="86997"/>
                  </a:lnTo>
                  <a:lnTo>
                    <a:pt x="61792" y="103886"/>
                  </a:lnTo>
                  <a:lnTo>
                    <a:pt x="38898" y="137486"/>
                  </a:lnTo>
                  <a:lnTo>
                    <a:pt x="19635" y="167400"/>
                  </a:lnTo>
                  <a:lnTo>
                    <a:pt x="9715" y="201711"/>
                  </a:lnTo>
                  <a:lnTo>
                    <a:pt x="2328" y="235803"/>
                  </a:lnTo>
                  <a:lnTo>
                    <a:pt x="0" y="271300"/>
                  </a:lnTo>
                  <a:lnTo>
                    <a:pt x="713" y="280899"/>
                  </a:lnTo>
                  <a:lnTo>
                    <a:pt x="14332" y="314293"/>
                  </a:lnTo>
                  <a:lnTo>
                    <a:pt x="23459" y="328583"/>
                  </a:lnTo>
                  <a:lnTo>
                    <a:pt x="36218" y="340754"/>
                  </a:lnTo>
                  <a:lnTo>
                    <a:pt x="68949" y="363208"/>
                  </a:lnTo>
                  <a:lnTo>
                    <a:pt x="100500" y="378132"/>
                  </a:lnTo>
                  <a:lnTo>
                    <a:pt x="128567" y="388025"/>
                  </a:lnTo>
                  <a:lnTo>
                    <a:pt x="161952" y="402532"/>
                  </a:lnTo>
                  <a:lnTo>
                    <a:pt x="185732" y="410466"/>
                  </a:lnTo>
                  <a:lnTo>
                    <a:pt x="212533" y="413964"/>
                  </a:lnTo>
                  <a:lnTo>
                    <a:pt x="240583" y="419675"/>
                  </a:lnTo>
                  <a:lnTo>
                    <a:pt x="269002" y="426394"/>
                  </a:lnTo>
                  <a:lnTo>
                    <a:pt x="297531" y="432618"/>
                  </a:lnTo>
                  <a:lnTo>
                    <a:pt x="326092" y="435609"/>
                  </a:lnTo>
                  <a:lnTo>
                    <a:pt x="354663" y="441169"/>
                  </a:lnTo>
                  <a:lnTo>
                    <a:pt x="384031" y="447844"/>
                  </a:lnTo>
                  <a:lnTo>
                    <a:pt x="416721" y="454849"/>
                  </a:lnTo>
                  <a:lnTo>
                    <a:pt x="447662" y="461157"/>
                  </a:lnTo>
                  <a:lnTo>
                    <a:pt x="481612" y="464173"/>
                  </a:lnTo>
                  <a:lnTo>
                    <a:pt x="516807" y="469741"/>
                  </a:lnTo>
                  <a:lnTo>
                    <a:pt x="551577" y="475624"/>
                  </a:lnTo>
                  <a:lnTo>
                    <a:pt x="582340" y="478514"/>
                  </a:lnTo>
                  <a:lnTo>
                    <a:pt x="612357" y="484044"/>
                  </a:lnTo>
                  <a:lnTo>
                    <a:pt x="645240" y="489917"/>
                  </a:lnTo>
                  <a:lnTo>
                    <a:pt x="675444" y="492803"/>
                  </a:lnTo>
                  <a:lnTo>
                    <a:pt x="705295" y="497539"/>
                  </a:lnTo>
                  <a:lnTo>
                    <a:pt x="738129" y="500088"/>
                  </a:lnTo>
                  <a:lnTo>
                    <a:pt x="769113" y="505518"/>
                  </a:lnTo>
                  <a:lnTo>
                    <a:pt x="803076" y="511360"/>
                  </a:lnTo>
                  <a:lnTo>
                    <a:pt x="837480" y="513444"/>
                  </a:lnTo>
                  <a:lnTo>
                    <a:pt x="868135" y="514855"/>
                  </a:lnTo>
                  <a:lnTo>
                    <a:pt x="898121" y="519154"/>
                  </a:lnTo>
                  <a:lnTo>
                    <a:pt x="930994" y="520780"/>
                  </a:lnTo>
                  <a:lnTo>
                    <a:pt x="961195" y="522056"/>
                  </a:lnTo>
                  <a:lnTo>
                    <a:pt x="990252" y="527108"/>
                  </a:lnTo>
                  <a:lnTo>
                    <a:pt x="1019764" y="532838"/>
                  </a:lnTo>
                  <a:lnTo>
                    <a:pt x="1053290" y="534889"/>
                  </a:lnTo>
                  <a:lnTo>
                    <a:pt x="1087566" y="535497"/>
                  </a:lnTo>
                  <a:lnTo>
                    <a:pt x="1118183" y="535677"/>
                  </a:lnTo>
                  <a:lnTo>
                    <a:pt x="1147363" y="534936"/>
                  </a:lnTo>
                  <a:lnTo>
                    <a:pt x="1176911" y="531630"/>
                  </a:lnTo>
                  <a:lnTo>
                    <a:pt x="1209655" y="534178"/>
                  </a:lnTo>
                  <a:lnTo>
                    <a:pt x="1239817" y="535286"/>
                  </a:lnTo>
                  <a:lnTo>
                    <a:pt x="1269657" y="535615"/>
                  </a:lnTo>
                  <a:lnTo>
                    <a:pt x="1303281" y="535711"/>
                  </a:lnTo>
                  <a:lnTo>
                    <a:pt x="1337585" y="535740"/>
                  </a:lnTo>
                  <a:lnTo>
                    <a:pt x="1369004" y="535749"/>
                  </a:lnTo>
                  <a:lnTo>
                    <a:pt x="1402303" y="535751"/>
                  </a:lnTo>
                  <a:lnTo>
                    <a:pt x="1432630" y="535752"/>
                  </a:lnTo>
                  <a:lnTo>
                    <a:pt x="1462518" y="535752"/>
                  </a:lnTo>
                  <a:lnTo>
                    <a:pt x="1495362" y="535753"/>
                  </a:lnTo>
                  <a:lnTo>
                    <a:pt x="1525555" y="535753"/>
                  </a:lnTo>
                  <a:lnTo>
                    <a:pt x="1555403" y="535753"/>
                  </a:lnTo>
                  <a:lnTo>
                    <a:pt x="1589030" y="535753"/>
                  </a:lnTo>
                  <a:lnTo>
                    <a:pt x="1623335" y="535753"/>
                  </a:lnTo>
                  <a:lnTo>
                    <a:pt x="1654754" y="534959"/>
                  </a:lnTo>
                  <a:lnTo>
                    <a:pt x="1688052" y="530843"/>
                  </a:lnTo>
                  <a:lnTo>
                    <a:pt x="1719174" y="529271"/>
                  </a:lnTo>
                  <a:lnTo>
                    <a:pt x="1752383" y="528805"/>
                  </a:lnTo>
                  <a:lnTo>
                    <a:pt x="1783478" y="528667"/>
                  </a:lnTo>
                  <a:lnTo>
                    <a:pt x="1817474" y="528626"/>
                  </a:lnTo>
                  <a:lnTo>
                    <a:pt x="1851889" y="528614"/>
                  </a:lnTo>
                  <a:lnTo>
                    <a:pt x="1883340" y="528610"/>
                  </a:lnTo>
                  <a:lnTo>
                    <a:pt x="1917442" y="528610"/>
                  </a:lnTo>
                  <a:lnTo>
                    <a:pt x="1951888" y="528609"/>
                  </a:lnTo>
                  <a:lnTo>
                    <a:pt x="1983349" y="528609"/>
                  </a:lnTo>
                  <a:lnTo>
                    <a:pt x="2017454" y="528609"/>
                  </a:lnTo>
                  <a:lnTo>
                    <a:pt x="2052694" y="528609"/>
                  </a:lnTo>
                  <a:lnTo>
                    <a:pt x="2088271" y="527815"/>
                  </a:lnTo>
                  <a:lnTo>
                    <a:pt x="2123948" y="523699"/>
                  </a:lnTo>
                  <a:lnTo>
                    <a:pt x="2159654" y="522127"/>
                  </a:lnTo>
                  <a:lnTo>
                    <a:pt x="2183464" y="521759"/>
                  </a:lnTo>
                  <a:lnTo>
                    <a:pt x="2209391" y="519479"/>
                  </a:lnTo>
                  <a:lnTo>
                    <a:pt x="2235996" y="516613"/>
                  </a:lnTo>
                  <a:lnTo>
                    <a:pt x="2261050" y="515340"/>
                  </a:lnTo>
                  <a:lnTo>
                    <a:pt x="2287530" y="514774"/>
                  </a:lnTo>
                  <a:lnTo>
                    <a:pt x="2314381" y="514522"/>
                  </a:lnTo>
                  <a:lnTo>
                    <a:pt x="2339544" y="514411"/>
                  </a:lnTo>
                  <a:lnTo>
                    <a:pt x="2366073" y="512244"/>
                  </a:lnTo>
                  <a:lnTo>
                    <a:pt x="2392945" y="509429"/>
                  </a:lnTo>
                  <a:lnTo>
                    <a:pt x="2418117" y="508178"/>
                  </a:lnTo>
                  <a:lnTo>
                    <a:pt x="2442534" y="505506"/>
                  </a:lnTo>
                  <a:lnTo>
                    <a:pt x="2466615" y="502465"/>
                  </a:lnTo>
                  <a:lnTo>
                    <a:pt x="2490547" y="501114"/>
                  </a:lnTo>
                  <a:lnTo>
                    <a:pt x="2516529" y="498397"/>
                  </a:lnTo>
                  <a:lnTo>
                    <a:pt x="2543158" y="494544"/>
                  </a:lnTo>
                  <a:lnTo>
                    <a:pt x="2568222" y="490186"/>
                  </a:lnTo>
                  <a:lnTo>
                    <a:pt x="2592591" y="485602"/>
                  </a:lnTo>
                  <a:lnTo>
                    <a:pt x="2616651" y="480920"/>
                  </a:lnTo>
                  <a:lnTo>
                    <a:pt x="2640573" y="476193"/>
                  </a:lnTo>
                  <a:lnTo>
                    <a:pt x="2664435" y="471446"/>
                  </a:lnTo>
                  <a:lnTo>
                    <a:pt x="2688269" y="466690"/>
                  </a:lnTo>
                  <a:lnTo>
                    <a:pt x="2723206" y="459551"/>
                  </a:lnTo>
                  <a:lnTo>
                    <a:pt x="2754019" y="451615"/>
                  </a:lnTo>
                  <a:lnTo>
                    <a:pt x="2783257" y="440355"/>
                  </a:lnTo>
                  <a:lnTo>
                    <a:pt x="2812029" y="431639"/>
                  </a:lnTo>
                  <a:lnTo>
                    <a:pt x="2839868" y="423236"/>
                  </a:lnTo>
                  <a:lnTo>
                    <a:pt x="2871010" y="406577"/>
                  </a:lnTo>
                  <a:lnTo>
                    <a:pt x="2906484" y="388184"/>
                  </a:lnTo>
                  <a:lnTo>
                    <a:pt x="2938031" y="361718"/>
                  </a:lnTo>
                  <a:lnTo>
                    <a:pt x="2958300" y="338082"/>
                  </a:lnTo>
                  <a:lnTo>
                    <a:pt x="2962671" y="327606"/>
                  </a:lnTo>
                  <a:lnTo>
                    <a:pt x="2964941" y="312045"/>
                  </a:lnTo>
                  <a:lnTo>
                    <a:pt x="2968142" y="305887"/>
                  </a:lnTo>
                  <a:lnTo>
                    <a:pt x="2968520" y="302340"/>
                  </a:lnTo>
                  <a:lnTo>
                    <a:pt x="2965258" y="289764"/>
                  </a:lnTo>
                  <a:lnTo>
                    <a:pt x="2957045" y="273408"/>
                  </a:lnTo>
                  <a:lnTo>
                    <a:pt x="2951668" y="267549"/>
                  </a:lnTo>
                  <a:lnTo>
                    <a:pt x="2916757" y="247655"/>
                  </a:lnTo>
                  <a:lnTo>
                    <a:pt x="2884508" y="229544"/>
                  </a:lnTo>
                  <a:lnTo>
                    <a:pt x="2850024" y="220380"/>
                  </a:lnTo>
                  <a:lnTo>
                    <a:pt x="2821599" y="211696"/>
                  </a:lnTo>
                  <a:lnTo>
                    <a:pt x="2788144" y="207246"/>
                  </a:lnTo>
                  <a:lnTo>
                    <a:pt x="2757782" y="201664"/>
                  </a:lnTo>
                  <a:lnTo>
                    <a:pt x="2725062" y="196533"/>
                  </a:lnTo>
                  <a:lnTo>
                    <a:pt x="2692934" y="193580"/>
                  </a:lnTo>
                  <a:lnTo>
                    <a:pt x="2658954" y="192996"/>
                  </a:lnTo>
                  <a:lnTo>
                    <a:pt x="2625284" y="192881"/>
                  </a:lnTo>
                  <a:lnTo>
                    <a:pt x="2597476" y="192861"/>
                  </a:lnTo>
                  <a:lnTo>
                    <a:pt x="2569128" y="192855"/>
                  </a:lnTo>
                  <a:lnTo>
                    <a:pt x="2540620" y="189061"/>
                  </a:lnTo>
                  <a:lnTo>
                    <a:pt x="2508273" y="186702"/>
                  </a:lnTo>
                  <a:lnTo>
                    <a:pt x="2477346" y="186003"/>
                  </a:lnTo>
                  <a:lnTo>
                    <a:pt x="2444281" y="185796"/>
                  </a:lnTo>
                  <a:lnTo>
                    <a:pt x="2413141" y="185735"/>
                  </a:lnTo>
                  <a:lnTo>
                    <a:pt x="2383806" y="185717"/>
                  </a:lnTo>
                  <a:lnTo>
                    <a:pt x="2351214" y="185711"/>
                  </a:lnTo>
                  <a:lnTo>
                    <a:pt x="2320214" y="181917"/>
                  </a:lnTo>
                  <a:lnTo>
                    <a:pt x="2287128" y="179558"/>
                  </a:lnTo>
                  <a:lnTo>
                    <a:pt x="2255982" y="178859"/>
                  </a:lnTo>
                  <a:lnTo>
                    <a:pt x="2222852" y="178652"/>
                  </a:lnTo>
                  <a:lnTo>
                    <a:pt x="2187901" y="174799"/>
                  </a:lnTo>
                  <a:lnTo>
                    <a:pt x="2156202" y="172422"/>
                  </a:lnTo>
                  <a:lnTo>
                    <a:pt x="2122909" y="171718"/>
                  </a:lnTo>
                  <a:lnTo>
                    <a:pt x="2087909" y="167717"/>
                  </a:lnTo>
                  <a:lnTo>
                    <a:pt x="2052403" y="165297"/>
                  </a:lnTo>
                  <a:lnTo>
                    <a:pt x="2020539" y="160787"/>
                  </a:lnTo>
                  <a:lnTo>
                    <a:pt x="1987198" y="158216"/>
                  </a:lnTo>
                  <a:lnTo>
                    <a:pt x="1955976" y="153662"/>
                  </a:lnTo>
                  <a:lnTo>
                    <a:pt x="1922824" y="151078"/>
                  </a:lnTo>
                  <a:lnTo>
                    <a:pt x="1887866" y="150312"/>
                  </a:lnTo>
                  <a:lnTo>
                    <a:pt x="1856165" y="146293"/>
                  </a:lnTo>
                  <a:lnTo>
                    <a:pt x="1826664" y="143868"/>
                  </a:lnTo>
                  <a:lnTo>
                    <a:pt x="1794022" y="139357"/>
                  </a:lnTo>
                  <a:lnTo>
                    <a:pt x="1759215" y="136785"/>
                  </a:lnTo>
                  <a:lnTo>
                    <a:pt x="1727558" y="132231"/>
                  </a:lnTo>
                  <a:lnTo>
                    <a:pt x="1694278" y="129647"/>
                  </a:lnTo>
                  <a:lnTo>
                    <a:pt x="1659282" y="128881"/>
                  </a:lnTo>
                  <a:lnTo>
                    <a:pt x="1627570" y="124862"/>
                  </a:lnTo>
                  <a:lnTo>
                    <a:pt x="1594273" y="118644"/>
                  </a:lnTo>
                  <a:lnTo>
                    <a:pt x="1563064" y="115567"/>
                  </a:lnTo>
                  <a:lnTo>
                    <a:pt x="1533709" y="110863"/>
                  </a:lnTo>
                  <a:lnTo>
                    <a:pt x="1504902" y="108234"/>
                  </a:lnTo>
                  <a:lnTo>
                    <a:pt x="1472466" y="103663"/>
                  </a:lnTo>
                  <a:lnTo>
                    <a:pt x="1441513" y="97282"/>
                  </a:lnTo>
                  <a:lnTo>
                    <a:pt x="1412233" y="90364"/>
                  </a:lnTo>
                  <a:lnTo>
                    <a:pt x="1379657" y="83287"/>
                  </a:lnTo>
                  <a:lnTo>
                    <a:pt x="1348662" y="79956"/>
                  </a:lnTo>
                  <a:lnTo>
                    <a:pt x="1319369" y="71384"/>
                  </a:lnTo>
                  <a:lnTo>
                    <a:pt x="1290582" y="66374"/>
                  </a:lnTo>
                  <a:lnTo>
                    <a:pt x="1258152" y="57305"/>
                  </a:lnTo>
                  <a:lnTo>
                    <a:pt x="1227199" y="48356"/>
                  </a:lnTo>
                  <a:lnTo>
                    <a:pt x="1197920" y="40678"/>
                  </a:lnTo>
                  <a:lnTo>
                    <a:pt x="1165344" y="33375"/>
                  </a:lnTo>
                  <a:lnTo>
                    <a:pt x="1134349" y="26185"/>
                  </a:lnTo>
                  <a:lnTo>
                    <a:pt x="1105057" y="22819"/>
                  </a:lnTo>
                  <a:lnTo>
                    <a:pt x="1076270" y="18030"/>
                  </a:lnTo>
                  <a:lnTo>
                    <a:pt x="1043839" y="15376"/>
                  </a:lnTo>
                  <a:lnTo>
                    <a:pt x="1012887" y="10797"/>
                  </a:lnTo>
                  <a:lnTo>
                    <a:pt x="983608" y="8206"/>
                  </a:lnTo>
                  <a:lnTo>
                    <a:pt x="951032" y="7438"/>
                  </a:lnTo>
                  <a:lnTo>
                    <a:pt x="920037" y="7211"/>
                  </a:lnTo>
                  <a:lnTo>
                    <a:pt x="890744" y="7144"/>
                  </a:lnTo>
                  <a:lnTo>
                    <a:pt x="858165" y="7124"/>
                  </a:lnTo>
                  <a:lnTo>
                    <a:pt x="823376" y="7118"/>
                  </a:lnTo>
                  <a:lnTo>
                    <a:pt x="791725" y="10908"/>
                  </a:lnTo>
                  <a:lnTo>
                    <a:pt x="758446" y="13266"/>
                  </a:lnTo>
                  <a:lnTo>
                    <a:pt x="727243" y="17757"/>
                  </a:lnTo>
                  <a:lnTo>
                    <a:pt x="694097" y="20322"/>
                  </a:lnTo>
                  <a:lnTo>
                    <a:pt x="659140" y="24875"/>
                  </a:lnTo>
                  <a:lnTo>
                    <a:pt x="627440" y="31251"/>
                  </a:lnTo>
                  <a:lnTo>
                    <a:pt x="597939" y="38167"/>
                  </a:lnTo>
                  <a:lnTo>
                    <a:pt x="569089" y="49036"/>
                  </a:lnTo>
                  <a:lnTo>
                    <a:pt x="540433" y="58518"/>
                  </a:lnTo>
                  <a:lnTo>
                    <a:pt x="511834" y="66354"/>
                  </a:lnTo>
                  <a:lnTo>
                    <a:pt x="483252" y="73703"/>
                  </a:lnTo>
                  <a:lnTo>
                    <a:pt x="454675" y="80908"/>
                  </a:lnTo>
                  <a:lnTo>
                    <a:pt x="423071" y="95363"/>
                  </a:lnTo>
                  <a:lnTo>
                    <a:pt x="387975" y="114140"/>
                  </a:lnTo>
                  <a:lnTo>
                    <a:pt x="378474" y="12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527"/>
            <p:cNvSpPr/>
            <p:nvPr>
              <p:custDataLst>
                <p:tags r:id="rId25"/>
              </p:custDataLst>
            </p:nvPr>
          </p:nvSpPr>
          <p:spPr>
            <a:xfrm>
              <a:off x="3486150" y="3636169"/>
              <a:ext cx="206741" cy="177586"/>
            </a:xfrm>
            <a:custGeom>
              <a:avLst/>
              <a:gdLst/>
              <a:ahLst/>
              <a:cxnLst/>
              <a:rect l="0" t="0" r="0" b="0"/>
              <a:pathLst>
                <a:path w="206741" h="177586">
                  <a:moveTo>
                    <a:pt x="164306" y="0"/>
                  </a:moveTo>
                  <a:lnTo>
                    <a:pt x="164306" y="0"/>
                  </a:lnTo>
                  <a:lnTo>
                    <a:pt x="145952" y="794"/>
                  </a:lnTo>
                  <a:lnTo>
                    <a:pt x="114201" y="8819"/>
                  </a:lnTo>
                  <a:lnTo>
                    <a:pt x="99983" y="12667"/>
                  </a:lnTo>
                  <a:lnTo>
                    <a:pt x="85716" y="15924"/>
                  </a:lnTo>
                  <a:lnTo>
                    <a:pt x="59266" y="28719"/>
                  </a:lnTo>
                  <a:lnTo>
                    <a:pt x="53328" y="32607"/>
                  </a:lnTo>
                  <a:lnTo>
                    <a:pt x="43048" y="37221"/>
                  </a:lnTo>
                  <a:lnTo>
                    <a:pt x="40605" y="39101"/>
                  </a:lnTo>
                  <a:lnTo>
                    <a:pt x="39770" y="41149"/>
                  </a:lnTo>
                  <a:lnTo>
                    <a:pt x="40007" y="43307"/>
                  </a:lnTo>
                  <a:lnTo>
                    <a:pt x="42299" y="48683"/>
                  </a:lnTo>
                  <a:lnTo>
                    <a:pt x="76433" y="66764"/>
                  </a:lnTo>
                  <a:lnTo>
                    <a:pt x="108588" y="80970"/>
                  </a:lnTo>
                  <a:lnTo>
                    <a:pt x="140947" y="92870"/>
                  </a:lnTo>
                  <a:lnTo>
                    <a:pt x="176100" y="109537"/>
                  </a:lnTo>
                  <a:lnTo>
                    <a:pt x="197358" y="126206"/>
                  </a:lnTo>
                  <a:lnTo>
                    <a:pt x="203909" y="133350"/>
                  </a:lnTo>
                  <a:lnTo>
                    <a:pt x="205720" y="138112"/>
                  </a:lnTo>
                  <a:lnTo>
                    <a:pt x="206740" y="145256"/>
                  </a:lnTo>
                  <a:lnTo>
                    <a:pt x="204862" y="150019"/>
                  </a:lnTo>
                  <a:lnTo>
                    <a:pt x="203250" y="152400"/>
                  </a:lnTo>
                  <a:lnTo>
                    <a:pt x="201381" y="153987"/>
                  </a:lnTo>
                  <a:lnTo>
                    <a:pt x="186573" y="160536"/>
                  </a:lnTo>
                  <a:lnTo>
                    <a:pt x="153257" y="167767"/>
                  </a:lnTo>
                  <a:lnTo>
                    <a:pt x="118813" y="173081"/>
                  </a:lnTo>
                  <a:lnTo>
                    <a:pt x="86616" y="177504"/>
                  </a:lnTo>
                  <a:lnTo>
                    <a:pt x="58120" y="177585"/>
                  </a:lnTo>
                  <a:lnTo>
                    <a:pt x="23744" y="166224"/>
                  </a:lnTo>
                  <a:lnTo>
                    <a:pt x="17697" y="164365"/>
                  </a:lnTo>
                  <a:lnTo>
                    <a:pt x="4898" y="154475"/>
                  </a:lnTo>
                  <a:lnTo>
                    <a:pt x="2177" y="14988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2528"/>
            <p:cNvSpPr/>
            <p:nvPr>
              <p:custDataLst>
                <p:tags r:id="rId26"/>
              </p:custDataLst>
            </p:nvPr>
          </p:nvSpPr>
          <p:spPr>
            <a:xfrm>
              <a:off x="3657600" y="3650456"/>
              <a:ext cx="107157" cy="14289"/>
            </a:xfrm>
            <a:custGeom>
              <a:avLst/>
              <a:gdLst/>
              <a:ahLst/>
              <a:cxnLst/>
              <a:rect l="0" t="0" r="0" b="0"/>
              <a:pathLst>
                <a:path w="107157" h="14289">
                  <a:moveTo>
                    <a:pt x="0" y="0"/>
                  </a:moveTo>
                  <a:lnTo>
                    <a:pt x="0" y="0"/>
                  </a:lnTo>
                  <a:lnTo>
                    <a:pt x="32100" y="794"/>
                  </a:lnTo>
                  <a:lnTo>
                    <a:pt x="54919" y="6151"/>
                  </a:lnTo>
                  <a:lnTo>
                    <a:pt x="84255" y="9130"/>
                  </a:lnTo>
                  <a:lnTo>
                    <a:pt x="107156" y="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2529"/>
            <p:cNvSpPr/>
            <p:nvPr>
              <p:custDataLst>
                <p:tags r:id="rId27"/>
              </p:custDataLst>
            </p:nvPr>
          </p:nvSpPr>
          <p:spPr>
            <a:xfrm>
              <a:off x="3754848" y="3636169"/>
              <a:ext cx="216879" cy="199835"/>
            </a:xfrm>
            <a:custGeom>
              <a:avLst/>
              <a:gdLst/>
              <a:ahLst/>
              <a:cxnLst/>
              <a:rect l="0" t="0" r="0" b="0"/>
              <a:pathLst>
                <a:path w="216879" h="199835">
                  <a:moveTo>
                    <a:pt x="124208" y="7144"/>
                  </a:moveTo>
                  <a:lnTo>
                    <a:pt x="124208" y="7144"/>
                  </a:lnTo>
                  <a:lnTo>
                    <a:pt x="124208" y="3351"/>
                  </a:lnTo>
                  <a:lnTo>
                    <a:pt x="122621" y="2234"/>
                  </a:lnTo>
                  <a:lnTo>
                    <a:pt x="110451" y="196"/>
                  </a:lnTo>
                  <a:lnTo>
                    <a:pt x="91355" y="811"/>
                  </a:lnTo>
                  <a:lnTo>
                    <a:pt x="58802" y="8820"/>
                  </a:lnTo>
                  <a:lnTo>
                    <a:pt x="49895" y="13445"/>
                  </a:lnTo>
                  <a:lnTo>
                    <a:pt x="18421" y="41627"/>
                  </a:lnTo>
                  <a:lnTo>
                    <a:pt x="713" y="75308"/>
                  </a:lnTo>
                  <a:lnTo>
                    <a:pt x="0" y="85328"/>
                  </a:lnTo>
                  <a:lnTo>
                    <a:pt x="4638" y="116382"/>
                  </a:lnTo>
                  <a:lnTo>
                    <a:pt x="9154" y="128719"/>
                  </a:lnTo>
                  <a:lnTo>
                    <a:pt x="29486" y="154485"/>
                  </a:lnTo>
                  <a:lnTo>
                    <a:pt x="63730" y="179538"/>
                  </a:lnTo>
                  <a:lnTo>
                    <a:pt x="96136" y="192692"/>
                  </a:lnTo>
                  <a:lnTo>
                    <a:pt x="120515" y="198576"/>
                  </a:lnTo>
                  <a:lnTo>
                    <a:pt x="151121" y="199834"/>
                  </a:lnTo>
                  <a:lnTo>
                    <a:pt x="161570" y="199147"/>
                  </a:lnTo>
                  <a:lnTo>
                    <a:pt x="171505" y="196195"/>
                  </a:lnTo>
                  <a:lnTo>
                    <a:pt x="179096" y="190120"/>
                  </a:lnTo>
                  <a:lnTo>
                    <a:pt x="185909" y="182923"/>
                  </a:lnTo>
                  <a:lnTo>
                    <a:pt x="197876" y="173614"/>
                  </a:lnTo>
                  <a:lnTo>
                    <a:pt x="206802" y="160361"/>
                  </a:lnTo>
                  <a:lnTo>
                    <a:pt x="214812" y="137069"/>
                  </a:lnTo>
                  <a:lnTo>
                    <a:pt x="216878" y="101619"/>
                  </a:lnTo>
                  <a:lnTo>
                    <a:pt x="216195" y="91202"/>
                  </a:lnTo>
                  <a:lnTo>
                    <a:pt x="209000" y="61975"/>
                  </a:lnTo>
                  <a:lnTo>
                    <a:pt x="190133" y="38108"/>
                  </a:lnTo>
                  <a:lnTo>
                    <a:pt x="157502" y="16154"/>
                  </a:lnTo>
                  <a:lnTo>
                    <a:pt x="138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0" name="SMARTInkShape-Group499"/>
          <p:cNvGrpSpPr/>
          <p:nvPr/>
        </p:nvGrpSpPr>
        <p:grpSpPr>
          <a:xfrm>
            <a:off x="3323365" y="3429000"/>
            <a:ext cx="2082695" cy="914382"/>
            <a:chOff x="3323365" y="3429000"/>
            <a:chExt cx="2082695" cy="914382"/>
          </a:xfrm>
        </p:grpSpPr>
        <p:sp>
          <p:nvSpPr>
            <p:cNvPr id="994" name="SMARTInkShape-2530"/>
            <p:cNvSpPr/>
            <p:nvPr>
              <p:custDataLst>
                <p:tags r:id="rId8"/>
              </p:custDataLst>
            </p:nvPr>
          </p:nvSpPr>
          <p:spPr>
            <a:xfrm>
              <a:off x="4023058" y="3750469"/>
              <a:ext cx="127462" cy="114301"/>
            </a:xfrm>
            <a:custGeom>
              <a:avLst/>
              <a:gdLst/>
              <a:ahLst/>
              <a:cxnLst/>
              <a:rect l="0" t="0" r="0" b="0"/>
              <a:pathLst>
                <a:path w="127462" h="114301">
                  <a:moveTo>
                    <a:pt x="127461" y="0"/>
                  </a:moveTo>
                  <a:lnTo>
                    <a:pt x="127461" y="0"/>
                  </a:lnTo>
                  <a:lnTo>
                    <a:pt x="93188" y="0"/>
                  </a:lnTo>
                  <a:lnTo>
                    <a:pt x="86828" y="794"/>
                  </a:lnTo>
                  <a:lnTo>
                    <a:pt x="61357" y="12185"/>
                  </a:lnTo>
                  <a:lnTo>
                    <a:pt x="25659" y="33345"/>
                  </a:lnTo>
                  <a:lnTo>
                    <a:pt x="11171" y="45245"/>
                  </a:lnTo>
                  <a:lnTo>
                    <a:pt x="8308" y="52123"/>
                  </a:lnTo>
                  <a:lnTo>
                    <a:pt x="6241" y="59678"/>
                  </a:lnTo>
                  <a:lnTo>
                    <a:pt x="564" y="70996"/>
                  </a:lnTo>
                  <a:lnTo>
                    <a:pt x="0" y="73524"/>
                  </a:lnTo>
                  <a:lnTo>
                    <a:pt x="419" y="76004"/>
                  </a:lnTo>
                  <a:lnTo>
                    <a:pt x="3000" y="80875"/>
                  </a:lnTo>
                  <a:lnTo>
                    <a:pt x="22731" y="102391"/>
                  </a:lnTo>
                  <a:lnTo>
                    <a:pt x="29585" y="105038"/>
                  </a:lnTo>
                  <a:lnTo>
                    <a:pt x="37129" y="107009"/>
                  </a:lnTo>
                  <a:lnTo>
                    <a:pt x="48440" y="112624"/>
                  </a:lnTo>
                  <a:lnTo>
                    <a:pt x="5602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531"/>
            <p:cNvSpPr/>
            <p:nvPr>
              <p:custDataLst>
                <p:tags r:id="rId9"/>
              </p:custDataLst>
            </p:nvPr>
          </p:nvSpPr>
          <p:spPr>
            <a:xfrm>
              <a:off x="4157850" y="3750471"/>
              <a:ext cx="121257" cy="100011"/>
            </a:xfrm>
            <a:custGeom>
              <a:avLst/>
              <a:gdLst/>
              <a:ahLst/>
              <a:cxnLst/>
              <a:rect l="0" t="0" r="0" b="0"/>
              <a:pathLst>
                <a:path w="121257" h="100011">
                  <a:moveTo>
                    <a:pt x="106969" y="7142"/>
                  </a:moveTo>
                  <a:lnTo>
                    <a:pt x="106969" y="7142"/>
                  </a:lnTo>
                  <a:lnTo>
                    <a:pt x="106969" y="292"/>
                  </a:lnTo>
                  <a:lnTo>
                    <a:pt x="83120" y="0"/>
                  </a:lnTo>
                  <a:lnTo>
                    <a:pt x="72210" y="3791"/>
                  </a:lnTo>
                  <a:lnTo>
                    <a:pt x="59210" y="11389"/>
                  </a:lnTo>
                  <a:lnTo>
                    <a:pt x="47486" y="14221"/>
                  </a:lnTo>
                  <a:lnTo>
                    <a:pt x="19950" y="31044"/>
                  </a:lnTo>
                  <a:lnTo>
                    <a:pt x="16700" y="35757"/>
                  </a:lnTo>
                  <a:lnTo>
                    <a:pt x="15834" y="38124"/>
                  </a:lnTo>
                  <a:lnTo>
                    <a:pt x="3020" y="55662"/>
                  </a:lnTo>
                  <a:lnTo>
                    <a:pt x="763" y="63851"/>
                  </a:lnTo>
                  <a:lnTo>
                    <a:pt x="0" y="77522"/>
                  </a:lnTo>
                  <a:lnTo>
                    <a:pt x="1525" y="80256"/>
                  </a:lnTo>
                  <a:lnTo>
                    <a:pt x="4129" y="82078"/>
                  </a:lnTo>
                  <a:lnTo>
                    <a:pt x="20996" y="87520"/>
                  </a:lnTo>
                  <a:lnTo>
                    <a:pt x="23460" y="89302"/>
                  </a:lnTo>
                  <a:lnTo>
                    <a:pt x="25896" y="89696"/>
                  </a:lnTo>
                  <a:lnTo>
                    <a:pt x="28314" y="89166"/>
                  </a:lnTo>
                  <a:lnTo>
                    <a:pt x="33911" y="87253"/>
                  </a:lnTo>
                  <a:lnTo>
                    <a:pt x="45193" y="85382"/>
                  </a:lnTo>
                  <a:lnTo>
                    <a:pt x="53917" y="80154"/>
                  </a:lnTo>
                  <a:lnTo>
                    <a:pt x="82477" y="58714"/>
                  </a:lnTo>
                  <a:lnTo>
                    <a:pt x="103776" y="24668"/>
                  </a:lnTo>
                  <a:lnTo>
                    <a:pt x="108455" y="14455"/>
                  </a:lnTo>
                  <a:lnTo>
                    <a:pt x="111598" y="9598"/>
                  </a:lnTo>
                  <a:lnTo>
                    <a:pt x="114014" y="419"/>
                  </a:lnTo>
                  <a:lnTo>
                    <a:pt x="114110" y="16801"/>
                  </a:lnTo>
                  <a:lnTo>
                    <a:pt x="107410" y="50195"/>
                  </a:lnTo>
                  <a:lnTo>
                    <a:pt x="107959" y="58821"/>
                  </a:lnTo>
                  <a:lnTo>
                    <a:pt x="112662" y="72942"/>
                  </a:lnTo>
                  <a:lnTo>
                    <a:pt x="113826" y="83198"/>
                  </a:lnTo>
                  <a:lnTo>
                    <a:pt x="119729" y="93161"/>
                  </a:lnTo>
                  <a:lnTo>
                    <a:pt x="121256" y="10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2532"/>
            <p:cNvSpPr/>
            <p:nvPr>
              <p:custDataLst>
                <p:tags r:id="rId10"/>
              </p:custDataLst>
            </p:nvPr>
          </p:nvSpPr>
          <p:spPr>
            <a:xfrm>
              <a:off x="4350570" y="3730154"/>
              <a:ext cx="78556" cy="106004"/>
            </a:xfrm>
            <a:custGeom>
              <a:avLst/>
              <a:gdLst/>
              <a:ahLst/>
              <a:cxnLst/>
              <a:rect l="0" t="0" r="0" b="0"/>
              <a:pathLst>
                <a:path w="78556" h="106004">
                  <a:moveTo>
                    <a:pt x="7118" y="20315"/>
                  </a:moveTo>
                  <a:lnTo>
                    <a:pt x="7118" y="20315"/>
                  </a:lnTo>
                  <a:lnTo>
                    <a:pt x="7118" y="54560"/>
                  </a:lnTo>
                  <a:lnTo>
                    <a:pt x="7118" y="89158"/>
                  </a:lnTo>
                  <a:lnTo>
                    <a:pt x="7118" y="106003"/>
                  </a:lnTo>
                  <a:lnTo>
                    <a:pt x="7118" y="102236"/>
                  </a:lnTo>
                  <a:lnTo>
                    <a:pt x="5001" y="98264"/>
                  </a:lnTo>
                  <a:lnTo>
                    <a:pt x="2208" y="93853"/>
                  </a:lnTo>
                  <a:lnTo>
                    <a:pt x="636" y="86113"/>
                  </a:lnTo>
                  <a:lnTo>
                    <a:pt x="0" y="57295"/>
                  </a:lnTo>
                  <a:lnTo>
                    <a:pt x="2102" y="50509"/>
                  </a:lnTo>
                  <a:lnTo>
                    <a:pt x="12160" y="37197"/>
                  </a:lnTo>
                  <a:lnTo>
                    <a:pt x="38077" y="10792"/>
                  </a:lnTo>
                  <a:lnTo>
                    <a:pt x="42838" y="8145"/>
                  </a:lnTo>
                  <a:lnTo>
                    <a:pt x="65656" y="0"/>
                  </a:lnTo>
                  <a:lnTo>
                    <a:pt x="68368" y="422"/>
                  </a:lnTo>
                  <a:lnTo>
                    <a:pt x="78555" y="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2533"/>
            <p:cNvSpPr/>
            <p:nvPr>
              <p:custDataLst>
                <p:tags r:id="rId11"/>
              </p:custDataLst>
            </p:nvPr>
          </p:nvSpPr>
          <p:spPr>
            <a:xfrm>
              <a:off x="4464994" y="3736221"/>
              <a:ext cx="135242" cy="107118"/>
            </a:xfrm>
            <a:custGeom>
              <a:avLst/>
              <a:gdLst/>
              <a:ahLst/>
              <a:cxnLst/>
              <a:rect l="0" t="0" r="0" b="0"/>
              <a:pathLst>
                <a:path w="135242" h="107118">
                  <a:moveTo>
                    <a:pt x="85575" y="14248"/>
                  </a:moveTo>
                  <a:lnTo>
                    <a:pt x="85575" y="14248"/>
                  </a:lnTo>
                  <a:lnTo>
                    <a:pt x="85575" y="7398"/>
                  </a:lnTo>
                  <a:lnTo>
                    <a:pt x="81783" y="3399"/>
                  </a:lnTo>
                  <a:lnTo>
                    <a:pt x="77804" y="1488"/>
                  </a:lnTo>
                  <a:lnTo>
                    <a:pt x="58031" y="0"/>
                  </a:lnTo>
                  <a:lnTo>
                    <a:pt x="40320" y="759"/>
                  </a:lnTo>
                  <a:lnTo>
                    <a:pt x="31508" y="5665"/>
                  </a:lnTo>
                  <a:lnTo>
                    <a:pt x="15200" y="16753"/>
                  </a:lnTo>
                  <a:lnTo>
                    <a:pt x="3705" y="21269"/>
                  </a:lnTo>
                  <a:lnTo>
                    <a:pt x="2420" y="22897"/>
                  </a:lnTo>
                  <a:lnTo>
                    <a:pt x="357" y="27422"/>
                  </a:lnTo>
                  <a:lnTo>
                    <a:pt x="0" y="31997"/>
                  </a:lnTo>
                  <a:lnTo>
                    <a:pt x="744" y="33225"/>
                  </a:lnTo>
                  <a:lnTo>
                    <a:pt x="2033" y="34043"/>
                  </a:lnTo>
                  <a:lnTo>
                    <a:pt x="6376" y="34952"/>
                  </a:lnTo>
                  <a:lnTo>
                    <a:pt x="40292" y="36454"/>
                  </a:lnTo>
                  <a:lnTo>
                    <a:pt x="62071" y="41827"/>
                  </a:lnTo>
                  <a:lnTo>
                    <a:pt x="85615" y="44808"/>
                  </a:lnTo>
                  <a:lnTo>
                    <a:pt x="97758" y="50555"/>
                  </a:lnTo>
                  <a:lnTo>
                    <a:pt x="100840" y="52740"/>
                  </a:lnTo>
                  <a:lnTo>
                    <a:pt x="108499" y="55168"/>
                  </a:lnTo>
                  <a:lnTo>
                    <a:pt x="122559" y="56727"/>
                  </a:lnTo>
                  <a:lnTo>
                    <a:pt x="124518" y="57648"/>
                  </a:lnTo>
                  <a:lnTo>
                    <a:pt x="125825" y="59056"/>
                  </a:lnTo>
                  <a:lnTo>
                    <a:pt x="129780" y="64831"/>
                  </a:lnTo>
                  <a:lnTo>
                    <a:pt x="134435" y="70101"/>
                  </a:lnTo>
                  <a:lnTo>
                    <a:pt x="135241" y="74806"/>
                  </a:lnTo>
                  <a:lnTo>
                    <a:pt x="133313" y="78998"/>
                  </a:lnTo>
                  <a:lnTo>
                    <a:pt x="131688" y="81227"/>
                  </a:lnTo>
                  <a:lnTo>
                    <a:pt x="127765" y="83704"/>
                  </a:lnTo>
                  <a:lnTo>
                    <a:pt x="123376" y="85598"/>
                  </a:lnTo>
                  <a:lnTo>
                    <a:pt x="116443" y="90334"/>
                  </a:lnTo>
                  <a:lnTo>
                    <a:pt x="87534" y="98883"/>
                  </a:lnTo>
                  <a:lnTo>
                    <a:pt x="73732" y="100551"/>
                  </a:lnTo>
                  <a:lnTo>
                    <a:pt x="55725" y="106095"/>
                  </a:lnTo>
                  <a:lnTo>
                    <a:pt x="21281" y="10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534"/>
            <p:cNvSpPr/>
            <p:nvPr>
              <p:custDataLst>
                <p:tags r:id="rId12"/>
              </p:custDataLst>
            </p:nvPr>
          </p:nvSpPr>
          <p:spPr>
            <a:xfrm>
              <a:off x="4714999" y="3721894"/>
              <a:ext cx="114177" cy="113880"/>
            </a:xfrm>
            <a:custGeom>
              <a:avLst/>
              <a:gdLst/>
              <a:ahLst/>
              <a:cxnLst/>
              <a:rect l="0" t="0" r="0" b="0"/>
              <a:pathLst>
                <a:path w="114177" h="113880">
                  <a:moveTo>
                    <a:pt x="92745" y="0"/>
                  </a:moveTo>
                  <a:lnTo>
                    <a:pt x="92745" y="0"/>
                  </a:lnTo>
                  <a:lnTo>
                    <a:pt x="73387" y="0"/>
                  </a:lnTo>
                  <a:lnTo>
                    <a:pt x="40360" y="12651"/>
                  </a:lnTo>
                  <a:lnTo>
                    <a:pt x="26384" y="23911"/>
                  </a:lnTo>
                  <a:lnTo>
                    <a:pt x="4647" y="55888"/>
                  </a:lnTo>
                  <a:lnTo>
                    <a:pt x="1289" y="65595"/>
                  </a:lnTo>
                  <a:lnTo>
                    <a:pt x="0" y="87018"/>
                  </a:lnTo>
                  <a:lnTo>
                    <a:pt x="1546" y="89762"/>
                  </a:lnTo>
                  <a:lnTo>
                    <a:pt x="9720" y="97416"/>
                  </a:lnTo>
                  <a:lnTo>
                    <a:pt x="17371" y="109509"/>
                  </a:lnTo>
                  <a:lnTo>
                    <a:pt x="21674" y="112170"/>
                  </a:lnTo>
                  <a:lnTo>
                    <a:pt x="30676" y="113669"/>
                  </a:lnTo>
                  <a:lnTo>
                    <a:pt x="34697" y="113879"/>
                  </a:lnTo>
                  <a:lnTo>
                    <a:pt x="41281" y="111996"/>
                  </a:lnTo>
                  <a:lnTo>
                    <a:pt x="54453" y="102090"/>
                  </a:lnTo>
                  <a:lnTo>
                    <a:pt x="87686" y="69347"/>
                  </a:lnTo>
                  <a:lnTo>
                    <a:pt x="95038" y="58206"/>
                  </a:lnTo>
                  <a:lnTo>
                    <a:pt x="106286" y="24068"/>
                  </a:lnTo>
                  <a:lnTo>
                    <a:pt x="106700" y="19163"/>
                  </a:lnTo>
                  <a:lnTo>
                    <a:pt x="107605" y="17538"/>
                  </a:lnTo>
                  <a:lnTo>
                    <a:pt x="109002" y="16455"/>
                  </a:lnTo>
                  <a:lnTo>
                    <a:pt x="113154" y="14716"/>
                  </a:lnTo>
                  <a:lnTo>
                    <a:pt x="113495" y="15367"/>
                  </a:lnTo>
                  <a:lnTo>
                    <a:pt x="114150" y="24940"/>
                  </a:lnTo>
                  <a:lnTo>
                    <a:pt x="107473" y="51725"/>
                  </a:lnTo>
                  <a:lnTo>
                    <a:pt x="107040" y="87019"/>
                  </a:lnTo>
                  <a:lnTo>
                    <a:pt x="107035" y="91135"/>
                  </a:lnTo>
                  <a:lnTo>
                    <a:pt x="113183" y="98867"/>
                  </a:lnTo>
                  <a:lnTo>
                    <a:pt x="114176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2535"/>
            <p:cNvSpPr/>
            <p:nvPr>
              <p:custDataLst>
                <p:tags r:id="rId13"/>
              </p:custDataLst>
            </p:nvPr>
          </p:nvSpPr>
          <p:spPr>
            <a:xfrm>
              <a:off x="4879182" y="3714877"/>
              <a:ext cx="121410" cy="92743"/>
            </a:xfrm>
            <a:custGeom>
              <a:avLst/>
              <a:gdLst/>
              <a:ahLst/>
              <a:cxnLst/>
              <a:rect l="0" t="0" r="0" b="0"/>
              <a:pathLst>
                <a:path w="121410" h="92743">
                  <a:moveTo>
                    <a:pt x="7143" y="28448"/>
                  </a:moveTo>
                  <a:lnTo>
                    <a:pt x="7143" y="28448"/>
                  </a:lnTo>
                  <a:lnTo>
                    <a:pt x="10935" y="32240"/>
                  </a:lnTo>
                  <a:lnTo>
                    <a:pt x="11258" y="33358"/>
                  </a:lnTo>
                  <a:lnTo>
                    <a:pt x="10681" y="34102"/>
                  </a:lnTo>
                  <a:lnTo>
                    <a:pt x="9502" y="34599"/>
                  </a:lnTo>
                  <a:lnTo>
                    <a:pt x="8715" y="35724"/>
                  </a:lnTo>
                  <a:lnTo>
                    <a:pt x="7609" y="41099"/>
                  </a:lnTo>
                  <a:lnTo>
                    <a:pt x="6361" y="66714"/>
                  </a:lnTo>
                  <a:lnTo>
                    <a:pt x="1" y="85590"/>
                  </a:lnTo>
                  <a:lnTo>
                    <a:pt x="0" y="85595"/>
                  </a:lnTo>
                  <a:lnTo>
                    <a:pt x="9942" y="75655"/>
                  </a:lnTo>
                  <a:lnTo>
                    <a:pt x="12356" y="69008"/>
                  </a:lnTo>
                  <a:lnTo>
                    <a:pt x="14222" y="61556"/>
                  </a:lnTo>
                  <a:lnTo>
                    <a:pt x="30826" y="35091"/>
                  </a:lnTo>
                  <a:lnTo>
                    <a:pt x="47774" y="17417"/>
                  </a:lnTo>
                  <a:lnTo>
                    <a:pt x="69389" y="4751"/>
                  </a:lnTo>
                  <a:lnTo>
                    <a:pt x="87378" y="837"/>
                  </a:lnTo>
                  <a:lnTo>
                    <a:pt x="101984" y="0"/>
                  </a:lnTo>
                  <a:lnTo>
                    <a:pt x="103708" y="751"/>
                  </a:lnTo>
                  <a:lnTo>
                    <a:pt x="104857" y="2046"/>
                  </a:lnTo>
                  <a:lnTo>
                    <a:pt x="105623" y="3703"/>
                  </a:lnTo>
                  <a:lnTo>
                    <a:pt x="106928" y="4808"/>
                  </a:lnTo>
                  <a:lnTo>
                    <a:pt x="114724" y="8697"/>
                  </a:lnTo>
                  <a:lnTo>
                    <a:pt x="116964" y="10518"/>
                  </a:lnTo>
                  <a:lnTo>
                    <a:pt x="119452" y="16775"/>
                  </a:lnTo>
                  <a:lnTo>
                    <a:pt x="121409" y="51189"/>
                  </a:lnTo>
                  <a:lnTo>
                    <a:pt x="120642" y="66484"/>
                  </a:lnTo>
                  <a:lnTo>
                    <a:pt x="115291" y="80513"/>
                  </a:lnTo>
                  <a:lnTo>
                    <a:pt x="114299" y="92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536"/>
            <p:cNvSpPr/>
            <p:nvPr>
              <p:custDataLst>
                <p:tags r:id="rId14"/>
              </p:custDataLst>
            </p:nvPr>
          </p:nvSpPr>
          <p:spPr>
            <a:xfrm>
              <a:off x="5043916" y="3600611"/>
              <a:ext cx="121016" cy="214113"/>
            </a:xfrm>
            <a:custGeom>
              <a:avLst/>
              <a:gdLst/>
              <a:ahLst/>
              <a:cxnLst/>
              <a:rect l="0" t="0" r="0" b="0"/>
              <a:pathLst>
                <a:path w="121016" h="214113">
                  <a:moveTo>
                    <a:pt x="85297" y="106995"/>
                  </a:moveTo>
                  <a:lnTo>
                    <a:pt x="85297" y="106995"/>
                  </a:lnTo>
                  <a:lnTo>
                    <a:pt x="79146" y="113146"/>
                  </a:lnTo>
                  <a:lnTo>
                    <a:pt x="57016" y="128574"/>
                  </a:lnTo>
                  <a:lnTo>
                    <a:pt x="26292" y="159667"/>
                  </a:lnTo>
                  <a:lnTo>
                    <a:pt x="2822" y="194977"/>
                  </a:lnTo>
                  <a:lnTo>
                    <a:pt x="214" y="206513"/>
                  </a:lnTo>
                  <a:lnTo>
                    <a:pt x="0" y="209059"/>
                  </a:lnTo>
                  <a:lnTo>
                    <a:pt x="651" y="210757"/>
                  </a:lnTo>
                  <a:lnTo>
                    <a:pt x="1878" y="211888"/>
                  </a:lnTo>
                  <a:lnTo>
                    <a:pt x="5760" y="213704"/>
                  </a:lnTo>
                  <a:lnTo>
                    <a:pt x="20367" y="214112"/>
                  </a:lnTo>
                  <a:lnTo>
                    <a:pt x="26805" y="212018"/>
                  </a:lnTo>
                  <a:lnTo>
                    <a:pt x="44786" y="197054"/>
                  </a:lnTo>
                  <a:lnTo>
                    <a:pt x="69378" y="170776"/>
                  </a:lnTo>
                  <a:lnTo>
                    <a:pt x="87582" y="140280"/>
                  </a:lnTo>
                  <a:lnTo>
                    <a:pt x="97455" y="114446"/>
                  </a:lnTo>
                  <a:lnTo>
                    <a:pt x="101069" y="99942"/>
                  </a:lnTo>
                  <a:lnTo>
                    <a:pt x="104213" y="89573"/>
                  </a:lnTo>
                  <a:lnTo>
                    <a:pt x="106507" y="55274"/>
                  </a:lnTo>
                  <a:lnTo>
                    <a:pt x="105869" y="40518"/>
                  </a:lnTo>
                  <a:lnTo>
                    <a:pt x="99876" y="6020"/>
                  </a:lnTo>
                  <a:lnTo>
                    <a:pt x="99592" y="0"/>
                  </a:lnTo>
                  <a:lnTo>
                    <a:pt x="99584" y="34331"/>
                  </a:lnTo>
                  <a:lnTo>
                    <a:pt x="99584" y="64912"/>
                  </a:lnTo>
                  <a:lnTo>
                    <a:pt x="99584" y="99293"/>
                  </a:lnTo>
                  <a:lnTo>
                    <a:pt x="101701" y="116090"/>
                  </a:lnTo>
                  <a:lnTo>
                    <a:pt x="108403" y="149402"/>
                  </a:lnTo>
                  <a:lnTo>
                    <a:pt x="119384" y="183889"/>
                  </a:lnTo>
                  <a:lnTo>
                    <a:pt x="121015" y="192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2537"/>
            <p:cNvSpPr/>
            <p:nvPr>
              <p:custDataLst>
                <p:tags r:id="rId15"/>
              </p:custDataLst>
            </p:nvPr>
          </p:nvSpPr>
          <p:spPr>
            <a:xfrm>
              <a:off x="3836194" y="3964781"/>
              <a:ext cx="78582" cy="214314"/>
            </a:xfrm>
            <a:custGeom>
              <a:avLst/>
              <a:gdLst/>
              <a:ahLst/>
              <a:cxnLst/>
              <a:rect l="0" t="0" r="0" b="0"/>
              <a:pathLst>
                <a:path w="78582" h="214314">
                  <a:moveTo>
                    <a:pt x="78581" y="0"/>
                  </a:moveTo>
                  <a:lnTo>
                    <a:pt x="78581" y="0"/>
                  </a:lnTo>
                  <a:lnTo>
                    <a:pt x="74789" y="0"/>
                  </a:lnTo>
                  <a:lnTo>
                    <a:pt x="73672" y="794"/>
                  </a:lnTo>
                  <a:lnTo>
                    <a:pt x="72927" y="2117"/>
                  </a:lnTo>
                  <a:lnTo>
                    <a:pt x="70840" y="12185"/>
                  </a:lnTo>
                  <a:lnTo>
                    <a:pt x="59092" y="28592"/>
                  </a:lnTo>
                  <a:lnTo>
                    <a:pt x="48381" y="62363"/>
                  </a:lnTo>
                  <a:lnTo>
                    <a:pt x="38680" y="81650"/>
                  </a:lnTo>
                  <a:lnTo>
                    <a:pt x="28121" y="114341"/>
                  </a:lnTo>
                  <a:lnTo>
                    <a:pt x="24404" y="124637"/>
                  </a:lnTo>
                  <a:lnTo>
                    <a:pt x="16782" y="158884"/>
                  </a:lnTo>
                  <a:lnTo>
                    <a:pt x="8779" y="192843"/>
                  </a:lnTo>
                  <a:lnTo>
                    <a:pt x="7077" y="201596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2538"/>
            <p:cNvSpPr/>
            <p:nvPr>
              <p:custDataLst>
                <p:tags r:id="rId16"/>
              </p:custDataLst>
            </p:nvPr>
          </p:nvSpPr>
          <p:spPr>
            <a:xfrm>
              <a:off x="3893851" y="4008035"/>
              <a:ext cx="149092" cy="192062"/>
            </a:xfrm>
            <a:custGeom>
              <a:avLst/>
              <a:gdLst/>
              <a:ahLst/>
              <a:cxnLst/>
              <a:rect l="0" t="0" r="0" b="0"/>
              <a:pathLst>
                <a:path w="149092" h="192062">
                  <a:moveTo>
                    <a:pt x="78074" y="28184"/>
                  </a:moveTo>
                  <a:lnTo>
                    <a:pt x="78074" y="28184"/>
                  </a:lnTo>
                  <a:lnTo>
                    <a:pt x="78074" y="24392"/>
                  </a:lnTo>
                  <a:lnTo>
                    <a:pt x="80191" y="20413"/>
                  </a:lnTo>
                  <a:lnTo>
                    <a:pt x="89931" y="8447"/>
                  </a:lnTo>
                  <a:lnTo>
                    <a:pt x="92267" y="0"/>
                  </a:lnTo>
                  <a:lnTo>
                    <a:pt x="58116" y="33855"/>
                  </a:lnTo>
                  <a:lnTo>
                    <a:pt x="40021" y="57652"/>
                  </a:lnTo>
                  <a:lnTo>
                    <a:pt x="22725" y="92494"/>
                  </a:lnTo>
                  <a:lnTo>
                    <a:pt x="3349" y="123226"/>
                  </a:lnTo>
                  <a:lnTo>
                    <a:pt x="0" y="147219"/>
                  </a:lnTo>
                  <a:lnTo>
                    <a:pt x="3436" y="161526"/>
                  </a:lnTo>
                  <a:lnTo>
                    <a:pt x="9481" y="172027"/>
                  </a:lnTo>
                  <a:lnTo>
                    <a:pt x="29497" y="187603"/>
                  </a:lnTo>
                  <a:lnTo>
                    <a:pt x="36905" y="190318"/>
                  </a:lnTo>
                  <a:lnTo>
                    <a:pt x="54596" y="192061"/>
                  </a:lnTo>
                  <a:lnTo>
                    <a:pt x="61818" y="190183"/>
                  </a:lnTo>
                  <a:lnTo>
                    <a:pt x="94151" y="172556"/>
                  </a:lnTo>
                  <a:lnTo>
                    <a:pt x="108178" y="158243"/>
                  </a:lnTo>
                  <a:lnTo>
                    <a:pt x="116060" y="151869"/>
                  </a:lnTo>
                  <a:lnTo>
                    <a:pt x="137508" y="116192"/>
                  </a:lnTo>
                  <a:lnTo>
                    <a:pt x="147382" y="86810"/>
                  </a:lnTo>
                  <a:lnTo>
                    <a:pt x="149091" y="66576"/>
                  </a:lnTo>
                  <a:lnTo>
                    <a:pt x="143324" y="41527"/>
                  </a:lnTo>
                  <a:lnTo>
                    <a:pt x="140676" y="35966"/>
                  </a:lnTo>
                  <a:lnTo>
                    <a:pt x="138859" y="33372"/>
                  </a:lnTo>
                  <a:lnTo>
                    <a:pt x="134723" y="30490"/>
                  </a:lnTo>
                  <a:lnTo>
                    <a:pt x="129445" y="29208"/>
                  </a:lnTo>
                  <a:lnTo>
                    <a:pt x="112375" y="28319"/>
                  </a:lnTo>
                  <a:lnTo>
                    <a:pt x="85218" y="35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539"/>
            <p:cNvSpPr/>
            <p:nvPr>
              <p:custDataLst>
                <p:tags r:id="rId17"/>
              </p:custDataLst>
            </p:nvPr>
          </p:nvSpPr>
          <p:spPr>
            <a:xfrm>
              <a:off x="4136231" y="3971925"/>
              <a:ext cx="28518" cy="200026"/>
            </a:xfrm>
            <a:custGeom>
              <a:avLst/>
              <a:gdLst/>
              <a:ahLst/>
              <a:cxnLst/>
              <a:rect l="0" t="0" r="0" b="0"/>
              <a:pathLst>
                <a:path w="28518" h="200026">
                  <a:moveTo>
                    <a:pt x="21432" y="0"/>
                  </a:moveTo>
                  <a:lnTo>
                    <a:pt x="21432" y="0"/>
                  </a:lnTo>
                  <a:lnTo>
                    <a:pt x="21432" y="3792"/>
                  </a:lnTo>
                  <a:lnTo>
                    <a:pt x="23548" y="7771"/>
                  </a:lnTo>
                  <a:lnTo>
                    <a:pt x="27582" y="13000"/>
                  </a:lnTo>
                  <a:lnTo>
                    <a:pt x="28517" y="45064"/>
                  </a:lnTo>
                  <a:lnTo>
                    <a:pt x="26447" y="66375"/>
                  </a:lnTo>
                  <a:lnTo>
                    <a:pt x="17183" y="99493"/>
                  </a:lnTo>
                  <a:lnTo>
                    <a:pt x="10877" y="129617"/>
                  </a:lnTo>
                  <a:lnTo>
                    <a:pt x="7471" y="161598"/>
                  </a:lnTo>
                  <a:lnTo>
                    <a:pt x="202" y="19656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540"/>
            <p:cNvSpPr/>
            <p:nvPr>
              <p:custDataLst>
                <p:tags r:id="rId18"/>
              </p:custDataLst>
            </p:nvPr>
          </p:nvSpPr>
          <p:spPr>
            <a:xfrm>
              <a:off x="4150519" y="4043460"/>
              <a:ext cx="128454" cy="149922"/>
            </a:xfrm>
            <a:custGeom>
              <a:avLst/>
              <a:gdLst/>
              <a:ahLst/>
              <a:cxnLst/>
              <a:rect l="0" t="0" r="0" b="0"/>
              <a:pathLst>
                <a:path w="128454" h="149922">
                  <a:moveTo>
                    <a:pt x="0" y="35621"/>
                  </a:moveTo>
                  <a:lnTo>
                    <a:pt x="0" y="35621"/>
                  </a:lnTo>
                  <a:lnTo>
                    <a:pt x="0" y="25678"/>
                  </a:lnTo>
                  <a:lnTo>
                    <a:pt x="794" y="24230"/>
                  </a:lnTo>
                  <a:lnTo>
                    <a:pt x="2116" y="23265"/>
                  </a:lnTo>
                  <a:lnTo>
                    <a:pt x="5703" y="21398"/>
                  </a:lnTo>
                  <a:lnTo>
                    <a:pt x="20585" y="11503"/>
                  </a:lnTo>
                  <a:lnTo>
                    <a:pt x="51310" y="1011"/>
                  </a:lnTo>
                  <a:lnTo>
                    <a:pt x="76523" y="0"/>
                  </a:lnTo>
                  <a:lnTo>
                    <a:pt x="95314" y="5625"/>
                  </a:lnTo>
                  <a:lnTo>
                    <a:pt x="112196" y="14380"/>
                  </a:lnTo>
                  <a:lnTo>
                    <a:pt x="123409" y="23753"/>
                  </a:lnTo>
                  <a:lnTo>
                    <a:pt x="126286" y="30611"/>
                  </a:lnTo>
                  <a:lnTo>
                    <a:pt x="128453" y="58147"/>
                  </a:lnTo>
                  <a:lnTo>
                    <a:pt x="124755" y="69989"/>
                  </a:lnTo>
                  <a:lnTo>
                    <a:pt x="102177" y="101563"/>
                  </a:lnTo>
                  <a:lnTo>
                    <a:pt x="66574" y="129757"/>
                  </a:lnTo>
                  <a:lnTo>
                    <a:pt x="38241" y="146681"/>
                  </a:lnTo>
                  <a:lnTo>
                    <a:pt x="16029" y="149795"/>
                  </a:lnTo>
                  <a:lnTo>
                    <a:pt x="7144" y="14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2541"/>
            <p:cNvSpPr/>
            <p:nvPr>
              <p:custDataLst>
                <p:tags r:id="rId19"/>
              </p:custDataLst>
            </p:nvPr>
          </p:nvSpPr>
          <p:spPr>
            <a:xfrm>
              <a:off x="4287660" y="4050506"/>
              <a:ext cx="105416" cy="120995"/>
            </a:xfrm>
            <a:custGeom>
              <a:avLst/>
              <a:gdLst/>
              <a:ahLst/>
              <a:cxnLst/>
              <a:rect l="0" t="0" r="0" b="0"/>
              <a:pathLst>
                <a:path w="105416" h="120995">
                  <a:moveTo>
                    <a:pt x="48596" y="0"/>
                  </a:moveTo>
                  <a:lnTo>
                    <a:pt x="48596" y="0"/>
                  </a:lnTo>
                  <a:lnTo>
                    <a:pt x="48596" y="3792"/>
                  </a:lnTo>
                  <a:lnTo>
                    <a:pt x="47803" y="4910"/>
                  </a:lnTo>
                  <a:lnTo>
                    <a:pt x="46480" y="5655"/>
                  </a:lnTo>
                  <a:lnTo>
                    <a:pt x="44804" y="6151"/>
                  </a:lnTo>
                  <a:lnTo>
                    <a:pt x="43687" y="8070"/>
                  </a:lnTo>
                  <a:lnTo>
                    <a:pt x="31597" y="40704"/>
                  </a:lnTo>
                  <a:lnTo>
                    <a:pt x="17611" y="72869"/>
                  </a:lnTo>
                  <a:lnTo>
                    <a:pt x="0" y="108334"/>
                  </a:lnTo>
                  <a:lnTo>
                    <a:pt x="324" y="111117"/>
                  </a:lnTo>
                  <a:lnTo>
                    <a:pt x="2801" y="116325"/>
                  </a:lnTo>
                  <a:lnTo>
                    <a:pt x="4572" y="118031"/>
                  </a:lnTo>
                  <a:lnTo>
                    <a:pt x="8657" y="119927"/>
                  </a:lnTo>
                  <a:lnTo>
                    <a:pt x="15419" y="120994"/>
                  </a:lnTo>
                  <a:lnTo>
                    <a:pt x="26243" y="117518"/>
                  </a:lnTo>
                  <a:lnTo>
                    <a:pt x="35711" y="111462"/>
                  </a:lnTo>
                  <a:lnTo>
                    <a:pt x="50584" y="94298"/>
                  </a:lnTo>
                  <a:lnTo>
                    <a:pt x="58211" y="87948"/>
                  </a:lnTo>
                  <a:lnTo>
                    <a:pt x="81874" y="52469"/>
                  </a:lnTo>
                  <a:lnTo>
                    <a:pt x="95422" y="26786"/>
                  </a:lnTo>
                  <a:lnTo>
                    <a:pt x="98454" y="17550"/>
                  </a:lnTo>
                  <a:lnTo>
                    <a:pt x="105415" y="7596"/>
                  </a:lnTo>
                  <a:lnTo>
                    <a:pt x="101856" y="11071"/>
                  </a:lnTo>
                  <a:lnTo>
                    <a:pt x="100049" y="14975"/>
                  </a:lnTo>
                  <a:lnTo>
                    <a:pt x="92986" y="50210"/>
                  </a:lnTo>
                  <a:lnTo>
                    <a:pt x="91548" y="83356"/>
                  </a:lnTo>
                  <a:lnTo>
                    <a:pt x="9860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2542"/>
            <p:cNvSpPr/>
            <p:nvPr>
              <p:custDataLst>
                <p:tags r:id="rId20"/>
              </p:custDataLst>
            </p:nvPr>
          </p:nvSpPr>
          <p:spPr>
            <a:xfrm>
              <a:off x="4436314" y="4043363"/>
              <a:ext cx="113829" cy="135732"/>
            </a:xfrm>
            <a:custGeom>
              <a:avLst/>
              <a:gdLst/>
              <a:ahLst/>
              <a:cxnLst/>
              <a:rect l="0" t="0" r="0" b="0"/>
              <a:pathLst>
                <a:path w="113829" h="135732">
                  <a:moveTo>
                    <a:pt x="92824" y="0"/>
                  </a:moveTo>
                  <a:lnTo>
                    <a:pt x="92824" y="0"/>
                  </a:lnTo>
                  <a:lnTo>
                    <a:pt x="89031" y="0"/>
                  </a:lnTo>
                  <a:lnTo>
                    <a:pt x="85053" y="2116"/>
                  </a:lnTo>
                  <a:lnTo>
                    <a:pt x="51214" y="23848"/>
                  </a:lnTo>
                  <a:lnTo>
                    <a:pt x="15601" y="52094"/>
                  </a:lnTo>
                  <a:lnTo>
                    <a:pt x="1694" y="62857"/>
                  </a:lnTo>
                  <a:lnTo>
                    <a:pt x="728" y="65771"/>
                  </a:lnTo>
                  <a:lnTo>
                    <a:pt x="0" y="71106"/>
                  </a:lnTo>
                  <a:lnTo>
                    <a:pt x="33747" y="71434"/>
                  </a:lnTo>
                  <a:lnTo>
                    <a:pt x="65863" y="72231"/>
                  </a:lnTo>
                  <a:lnTo>
                    <a:pt x="80031" y="77091"/>
                  </a:lnTo>
                  <a:lnTo>
                    <a:pt x="96842" y="79178"/>
                  </a:lnTo>
                  <a:lnTo>
                    <a:pt x="106964" y="86313"/>
                  </a:lnTo>
                  <a:lnTo>
                    <a:pt x="112815" y="91573"/>
                  </a:lnTo>
                  <a:lnTo>
                    <a:pt x="113614" y="94409"/>
                  </a:lnTo>
                  <a:lnTo>
                    <a:pt x="113828" y="96277"/>
                  </a:lnTo>
                  <a:lnTo>
                    <a:pt x="111948" y="100469"/>
                  </a:lnTo>
                  <a:lnTo>
                    <a:pt x="102045" y="116094"/>
                  </a:lnTo>
                  <a:lnTo>
                    <a:pt x="73344" y="131178"/>
                  </a:lnTo>
                  <a:lnTo>
                    <a:pt x="54639" y="134832"/>
                  </a:lnTo>
                  <a:lnTo>
                    <a:pt x="19128" y="135720"/>
                  </a:lnTo>
                  <a:lnTo>
                    <a:pt x="14242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2543"/>
            <p:cNvSpPr/>
            <p:nvPr>
              <p:custDataLst>
                <p:tags r:id="rId21"/>
              </p:custDataLst>
            </p:nvPr>
          </p:nvSpPr>
          <p:spPr>
            <a:xfrm>
              <a:off x="4564856" y="4037543"/>
              <a:ext cx="120024" cy="91546"/>
            </a:xfrm>
            <a:custGeom>
              <a:avLst/>
              <a:gdLst/>
              <a:ahLst/>
              <a:cxnLst/>
              <a:rect l="0" t="0" r="0" b="0"/>
              <a:pathLst>
                <a:path w="120024" h="91546">
                  <a:moveTo>
                    <a:pt x="0" y="62970"/>
                  </a:moveTo>
                  <a:lnTo>
                    <a:pt x="0" y="62970"/>
                  </a:lnTo>
                  <a:lnTo>
                    <a:pt x="27703" y="62970"/>
                  </a:lnTo>
                  <a:lnTo>
                    <a:pt x="34273" y="60853"/>
                  </a:lnTo>
                  <a:lnTo>
                    <a:pt x="40633" y="58060"/>
                  </a:lnTo>
                  <a:lnTo>
                    <a:pt x="52344" y="55694"/>
                  </a:lnTo>
                  <a:lnTo>
                    <a:pt x="87528" y="36710"/>
                  </a:lnTo>
                  <a:lnTo>
                    <a:pt x="114249" y="15079"/>
                  </a:lnTo>
                  <a:lnTo>
                    <a:pt x="116647" y="14374"/>
                  </a:lnTo>
                  <a:lnTo>
                    <a:pt x="118246" y="13110"/>
                  </a:lnTo>
                  <a:lnTo>
                    <a:pt x="120023" y="9589"/>
                  </a:lnTo>
                  <a:lnTo>
                    <a:pt x="119703" y="7539"/>
                  </a:lnTo>
                  <a:lnTo>
                    <a:pt x="115168" y="0"/>
                  </a:lnTo>
                  <a:lnTo>
                    <a:pt x="106973" y="2860"/>
                  </a:lnTo>
                  <a:lnTo>
                    <a:pt x="89981" y="10144"/>
                  </a:lnTo>
                  <a:lnTo>
                    <a:pt x="66609" y="16385"/>
                  </a:lnTo>
                  <a:lnTo>
                    <a:pt x="38244" y="39350"/>
                  </a:lnTo>
                  <a:lnTo>
                    <a:pt x="10540" y="67520"/>
                  </a:lnTo>
                  <a:lnTo>
                    <a:pt x="8653" y="72400"/>
                  </a:lnTo>
                  <a:lnTo>
                    <a:pt x="7591" y="79610"/>
                  </a:lnTo>
                  <a:lnTo>
                    <a:pt x="9459" y="84388"/>
                  </a:lnTo>
                  <a:lnTo>
                    <a:pt x="11069" y="86774"/>
                  </a:lnTo>
                  <a:lnTo>
                    <a:pt x="13729" y="88364"/>
                  </a:lnTo>
                  <a:lnTo>
                    <a:pt x="25058" y="90602"/>
                  </a:lnTo>
                  <a:lnTo>
                    <a:pt x="64294" y="91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2544"/>
            <p:cNvSpPr/>
            <p:nvPr>
              <p:custDataLst>
                <p:tags r:id="rId22"/>
              </p:custDataLst>
            </p:nvPr>
          </p:nvSpPr>
          <p:spPr>
            <a:xfrm>
              <a:off x="4722019" y="4036219"/>
              <a:ext cx="162790" cy="142876"/>
            </a:xfrm>
            <a:custGeom>
              <a:avLst/>
              <a:gdLst/>
              <a:ahLst/>
              <a:cxnLst/>
              <a:rect l="0" t="0" r="0" b="0"/>
              <a:pathLst>
                <a:path w="162790" h="142876">
                  <a:moveTo>
                    <a:pt x="100012" y="0"/>
                  </a:moveTo>
                  <a:lnTo>
                    <a:pt x="100012" y="0"/>
                  </a:lnTo>
                  <a:lnTo>
                    <a:pt x="89370" y="0"/>
                  </a:lnTo>
                  <a:lnTo>
                    <a:pt x="85228" y="2116"/>
                  </a:lnTo>
                  <a:lnTo>
                    <a:pt x="49807" y="23603"/>
                  </a:lnTo>
                  <a:lnTo>
                    <a:pt x="14909" y="49877"/>
                  </a:lnTo>
                  <a:lnTo>
                    <a:pt x="9801" y="53917"/>
                  </a:lnTo>
                  <a:lnTo>
                    <a:pt x="4885" y="55713"/>
                  </a:lnTo>
                  <a:lnTo>
                    <a:pt x="3257" y="56986"/>
                  </a:lnTo>
                  <a:lnTo>
                    <a:pt x="1447" y="60516"/>
                  </a:lnTo>
                  <a:lnTo>
                    <a:pt x="1759" y="61776"/>
                  </a:lnTo>
                  <a:lnTo>
                    <a:pt x="2760" y="62615"/>
                  </a:lnTo>
                  <a:lnTo>
                    <a:pt x="5989" y="63548"/>
                  </a:lnTo>
                  <a:lnTo>
                    <a:pt x="27653" y="64264"/>
                  </a:lnTo>
                  <a:lnTo>
                    <a:pt x="61048" y="58140"/>
                  </a:lnTo>
                  <a:lnTo>
                    <a:pt x="96562" y="57237"/>
                  </a:lnTo>
                  <a:lnTo>
                    <a:pt x="128470" y="63308"/>
                  </a:lnTo>
                  <a:lnTo>
                    <a:pt x="144910" y="64893"/>
                  </a:lnTo>
                  <a:lnTo>
                    <a:pt x="153973" y="69939"/>
                  </a:lnTo>
                  <a:lnTo>
                    <a:pt x="162789" y="77287"/>
                  </a:lnTo>
                  <a:lnTo>
                    <a:pt x="162501" y="78512"/>
                  </a:lnTo>
                  <a:lnTo>
                    <a:pt x="154229" y="92203"/>
                  </a:lnTo>
                  <a:lnTo>
                    <a:pt x="151239" y="94806"/>
                  </a:lnTo>
                  <a:lnTo>
                    <a:pt x="140238" y="100057"/>
                  </a:lnTo>
                  <a:lnTo>
                    <a:pt x="134295" y="106911"/>
                  </a:lnTo>
                  <a:lnTo>
                    <a:pt x="124774" y="111016"/>
                  </a:lnTo>
                  <a:lnTo>
                    <a:pt x="91044" y="121782"/>
                  </a:lnTo>
                  <a:lnTo>
                    <a:pt x="57617" y="133644"/>
                  </a:lnTo>
                  <a:lnTo>
                    <a:pt x="43001" y="137229"/>
                  </a:lnTo>
                  <a:lnTo>
                    <a:pt x="28616" y="14120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545"/>
            <p:cNvSpPr/>
            <p:nvPr>
              <p:custDataLst>
                <p:tags r:id="rId23"/>
              </p:custDataLst>
            </p:nvPr>
          </p:nvSpPr>
          <p:spPr>
            <a:xfrm>
              <a:off x="3323365" y="3429000"/>
              <a:ext cx="2082695" cy="914382"/>
            </a:xfrm>
            <a:custGeom>
              <a:avLst/>
              <a:gdLst/>
              <a:ahLst/>
              <a:cxnLst/>
              <a:rect l="0" t="0" r="0" b="0"/>
              <a:pathLst>
                <a:path w="2082695" h="914382">
                  <a:moveTo>
                    <a:pt x="1998729" y="221456"/>
                  </a:moveTo>
                  <a:lnTo>
                    <a:pt x="1998729" y="221456"/>
                  </a:lnTo>
                  <a:lnTo>
                    <a:pt x="1998729" y="215305"/>
                  </a:lnTo>
                  <a:lnTo>
                    <a:pt x="1994937" y="210814"/>
                  </a:lnTo>
                  <a:lnTo>
                    <a:pt x="1990958" y="208789"/>
                  </a:lnTo>
                  <a:lnTo>
                    <a:pt x="1988786" y="208249"/>
                  </a:lnTo>
                  <a:lnTo>
                    <a:pt x="1966807" y="195841"/>
                  </a:lnTo>
                  <a:lnTo>
                    <a:pt x="1953993" y="192964"/>
                  </a:lnTo>
                  <a:lnTo>
                    <a:pt x="1922223" y="176123"/>
                  </a:lnTo>
                  <a:lnTo>
                    <a:pt x="1900793" y="166411"/>
                  </a:lnTo>
                  <a:lnTo>
                    <a:pt x="1868434" y="154487"/>
                  </a:lnTo>
                  <a:lnTo>
                    <a:pt x="1833792" y="138095"/>
                  </a:lnTo>
                  <a:lnTo>
                    <a:pt x="1818273" y="130170"/>
                  </a:lnTo>
                  <a:lnTo>
                    <a:pt x="1796689" y="115789"/>
                  </a:lnTo>
                  <a:lnTo>
                    <a:pt x="1762720" y="102590"/>
                  </a:lnTo>
                  <a:lnTo>
                    <a:pt x="1734358" y="95024"/>
                  </a:lnTo>
                  <a:lnTo>
                    <a:pt x="1698684" y="87449"/>
                  </a:lnTo>
                  <a:lnTo>
                    <a:pt x="1667999" y="78451"/>
                  </a:lnTo>
                  <a:lnTo>
                    <a:pt x="1635390" y="69031"/>
                  </a:lnTo>
                  <a:lnTo>
                    <a:pt x="1600315" y="64436"/>
                  </a:lnTo>
                  <a:lnTo>
                    <a:pt x="1572265" y="58868"/>
                  </a:lnTo>
                  <a:lnTo>
                    <a:pt x="1543845" y="52191"/>
                  </a:lnTo>
                  <a:lnTo>
                    <a:pt x="1515316" y="45979"/>
                  </a:lnTo>
                  <a:lnTo>
                    <a:pt x="1485961" y="43786"/>
                  </a:lnTo>
                  <a:lnTo>
                    <a:pt x="1453274" y="42342"/>
                  </a:lnTo>
                  <a:lnTo>
                    <a:pt x="1423128" y="38034"/>
                  </a:lnTo>
                  <a:lnTo>
                    <a:pt x="1393294" y="35611"/>
                  </a:lnTo>
                  <a:lnTo>
                    <a:pt x="1359671" y="31013"/>
                  </a:lnTo>
                  <a:lnTo>
                    <a:pt x="1325367" y="28504"/>
                  </a:lnTo>
                  <a:lnTo>
                    <a:pt x="1293949" y="23880"/>
                  </a:lnTo>
                  <a:lnTo>
                    <a:pt x="1260650" y="21363"/>
                  </a:lnTo>
                  <a:lnTo>
                    <a:pt x="1229529" y="16737"/>
                  </a:lnTo>
                  <a:lnTo>
                    <a:pt x="1196319" y="14219"/>
                  </a:lnTo>
                  <a:lnTo>
                    <a:pt x="1165225" y="9593"/>
                  </a:lnTo>
                  <a:lnTo>
                    <a:pt x="1131229" y="7870"/>
                  </a:lnTo>
                  <a:lnTo>
                    <a:pt x="1096020" y="6565"/>
                  </a:lnTo>
                  <a:lnTo>
                    <a:pt x="1060453" y="2298"/>
                  </a:lnTo>
                  <a:lnTo>
                    <a:pt x="1025573" y="681"/>
                  </a:lnTo>
                  <a:lnTo>
                    <a:pt x="993983" y="202"/>
                  </a:lnTo>
                  <a:lnTo>
                    <a:pt x="959046" y="60"/>
                  </a:lnTo>
                  <a:lnTo>
                    <a:pt x="932604" y="27"/>
                  </a:lnTo>
                  <a:lnTo>
                    <a:pt x="907093" y="12"/>
                  </a:lnTo>
                  <a:lnTo>
                    <a:pt x="882526" y="5"/>
                  </a:lnTo>
                  <a:lnTo>
                    <a:pt x="858379" y="2"/>
                  </a:lnTo>
                  <a:lnTo>
                    <a:pt x="834417" y="1"/>
                  </a:lnTo>
                  <a:lnTo>
                    <a:pt x="809744" y="1"/>
                  </a:lnTo>
                  <a:lnTo>
                    <a:pt x="782904" y="0"/>
                  </a:lnTo>
                  <a:lnTo>
                    <a:pt x="757216" y="0"/>
                  </a:lnTo>
                  <a:lnTo>
                    <a:pt x="731777" y="0"/>
                  </a:lnTo>
                  <a:lnTo>
                    <a:pt x="704595" y="0"/>
                  </a:lnTo>
                  <a:lnTo>
                    <a:pt x="678756" y="0"/>
                  </a:lnTo>
                  <a:lnTo>
                    <a:pt x="654043" y="0"/>
                  </a:lnTo>
                  <a:lnTo>
                    <a:pt x="629830" y="0"/>
                  </a:lnTo>
                  <a:lnTo>
                    <a:pt x="605840" y="0"/>
                  </a:lnTo>
                  <a:lnTo>
                    <a:pt x="581949" y="794"/>
                  </a:lnTo>
                  <a:lnTo>
                    <a:pt x="558101" y="3792"/>
                  </a:lnTo>
                  <a:lnTo>
                    <a:pt x="534272" y="5654"/>
                  </a:lnTo>
                  <a:lnTo>
                    <a:pt x="510453" y="7276"/>
                  </a:lnTo>
                  <a:lnTo>
                    <a:pt x="475524" y="12651"/>
                  </a:lnTo>
                  <a:lnTo>
                    <a:pt x="443920" y="19271"/>
                  </a:lnTo>
                  <a:lnTo>
                    <a:pt x="410567" y="25465"/>
                  </a:lnTo>
                  <a:lnTo>
                    <a:pt x="380224" y="28447"/>
                  </a:lnTo>
                  <a:lnTo>
                    <a:pt x="351124" y="34005"/>
                  </a:lnTo>
                  <a:lnTo>
                    <a:pt x="322394" y="40679"/>
                  </a:lnTo>
                  <a:lnTo>
                    <a:pt x="293773" y="48477"/>
                  </a:lnTo>
                  <a:lnTo>
                    <a:pt x="265978" y="59696"/>
                  </a:lnTo>
                  <a:lnTo>
                    <a:pt x="232734" y="71000"/>
                  </a:lnTo>
                  <a:lnTo>
                    <a:pt x="199621" y="84668"/>
                  </a:lnTo>
                  <a:lnTo>
                    <a:pt x="170149" y="101862"/>
                  </a:lnTo>
                  <a:lnTo>
                    <a:pt x="143514" y="115841"/>
                  </a:lnTo>
                  <a:lnTo>
                    <a:pt x="125590" y="126928"/>
                  </a:lnTo>
                  <a:lnTo>
                    <a:pt x="113710" y="133406"/>
                  </a:lnTo>
                  <a:lnTo>
                    <a:pt x="80372" y="164449"/>
                  </a:lnTo>
                  <a:lnTo>
                    <a:pt x="50642" y="197652"/>
                  </a:lnTo>
                  <a:lnTo>
                    <a:pt x="32215" y="226220"/>
                  </a:lnTo>
                  <a:lnTo>
                    <a:pt x="17564" y="260945"/>
                  </a:lnTo>
                  <a:lnTo>
                    <a:pt x="8138" y="295217"/>
                  </a:lnTo>
                  <a:lnTo>
                    <a:pt x="115" y="328609"/>
                  </a:lnTo>
                  <a:lnTo>
                    <a:pt x="0" y="338136"/>
                  </a:lnTo>
                  <a:lnTo>
                    <a:pt x="7341" y="371475"/>
                  </a:lnTo>
                  <a:lnTo>
                    <a:pt x="13275" y="383646"/>
                  </a:lnTo>
                  <a:lnTo>
                    <a:pt x="34211" y="415958"/>
                  </a:lnTo>
                  <a:lnTo>
                    <a:pt x="43725" y="429915"/>
                  </a:lnTo>
                  <a:lnTo>
                    <a:pt x="67953" y="445198"/>
                  </a:lnTo>
                  <a:lnTo>
                    <a:pt x="103559" y="459873"/>
                  </a:lnTo>
                  <a:lnTo>
                    <a:pt x="123158" y="468370"/>
                  </a:lnTo>
                  <a:lnTo>
                    <a:pt x="157366" y="476123"/>
                  </a:lnTo>
                  <a:lnTo>
                    <a:pt x="187334" y="479205"/>
                  </a:lnTo>
                  <a:lnTo>
                    <a:pt x="222443" y="485094"/>
                  </a:lnTo>
                  <a:lnTo>
                    <a:pt x="246889" y="487757"/>
                  </a:lnTo>
                  <a:lnTo>
                    <a:pt x="264434" y="491389"/>
                  </a:lnTo>
                  <a:lnTo>
                    <a:pt x="282597" y="494582"/>
                  </a:lnTo>
                  <a:lnTo>
                    <a:pt x="318315" y="505236"/>
                  </a:lnTo>
                  <a:lnTo>
                    <a:pt x="333751" y="508739"/>
                  </a:lnTo>
                  <a:lnTo>
                    <a:pt x="364884" y="521628"/>
                  </a:lnTo>
                  <a:lnTo>
                    <a:pt x="399202" y="534378"/>
                  </a:lnTo>
                  <a:lnTo>
                    <a:pt x="434367" y="556902"/>
                  </a:lnTo>
                  <a:lnTo>
                    <a:pt x="443032" y="562631"/>
                  </a:lnTo>
                  <a:lnTo>
                    <a:pt x="471233" y="594020"/>
                  </a:lnTo>
                  <a:lnTo>
                    <a:pt x="474498" y="601617"/>
                  </a:lnTo>
                  <a:lnTo>
                    <a:pt x="482469" y="624091"/>
                  </a:lnTo>
                  <a:lnTo>
                    <a:pt x="496460" y="657237"/>
                  </a:lnTo>
                  <a:lnTo>
                    <a:pt x="500041" y="671516"/>
                  </a:lnTo>
                  <a:lnTo>
                    <a:pt x="504013" y="685801"/>
                  </a:lnTo>
                  <a:lnTo>
                    <a:pt x="507306" y="700088"/>
                  </a:lnTo>
                  <a:lnTo>
                    <a:pt x="520115" y="734317"/>
                  </a:lnTo>
                  <a:lnTo>
                    <a:pt x="525042" y="749652"/>
                  </a:lnTo>
                  <a:lnTo>
                    <a:pt x="528618" y="764251"/>
                  </a:lnTo>
                  <a:lnTo>
                    <a:pt x="543873" y="797711"/>
                  </a:lnTo>
                  <a:lnTo>
                    <a:pt x="560459" y="830262"/>
                  </a:lnTo>
                  <a:lnTo>
                    <a:pt x="589161" y="862062"/>
                  </a:lnTo>
                  <a:lnTo>
                    <a:pt x="610791" y="879971"/>
                  </a:lnTo>
                  <a:lnTo>
                    <a:pt x="639064" y="895254"/>
                  </a:lnTo>
                  <a:lnTo>
                    <a:pt x="673764" y="903479"/>
                  </a:lnTo>
                  <a:lnTo>
                    <a:pt x="707034" y="910717"/>
                  </a:lnTo>
                  <a:lnTo>
                    <a:pt x="738911" y="913309"/>
                  </a:lnTo>
                  <a:lnTo>
                    <a:pt x="767141" y="914077"/>
                  </a:lnTo>
                  <a:lnTo>
                    <a:pt x="794379" y="914304"/>
                  </a:lnTo>
                  <a:lnTo>
                    <a:pt x="827118" y="914381"/>
                  </a:lnTo>
                  <a:lnTo>
                    <a:pt x="854042" y="913601"/>
                  </a:lnTo>
                  <a:lnTo>
                    <a:pt x="882128" y="909489"/>
                  </a:lnTo>
                  <a:lnTo>
                    <a:pt x="910559" y="907124"/>
                  </a:lnTo>
                  <a:lnTo>
                    <a:pt x="939090" y="901749"/>
                  </a:lnTo>
                  <a:lnTo>
                    <a:pt x="967653" y="895129"/>
                  </a:lnTo>
                  <a:lnTo>
                    <a:pt x="996224" y="888141"/>
                  </a:lnTo>
                  <a:lnTo>
                    <a:pt x="1025592" y="881043"/>
                  </a:lnTo>
                  <a:lnTo>
                    <a:pt x="1058282" y="873913"/>
                  </a:lnTo>
                  <a:lnTo>
                    <a:pt x="1089223" y="865979"/>
                  </a:lnTo>
                  <a:lnTo>
                    <a:pt x="1122380" y="854721"/>
                  </a:lnTo>
                  <a:lnTo>
                    <a:pt x="1153459" y="845212"/>
                  </a:lnTo>
                  <a:lnTo>
                    <a:pt x="1186656" y="833487"/>
                  </a:lnTo>
                  <a:lnTo>
                    <a:pt x="1217747" y="824633"/>
                  </a:lnTo>
                  <a:lnTo>
                    <a:pt x="1251742" y="816189"/>
                  </a:lnTo>
                  <a:lnTo>
                    <a:pt x="1286950" y="804779"/>
                  </a:lnTo>
                  <a:lnTo>
                    <a:pt x="1322517" y="795224"/>
                  </a:lnTo>
                  <a:lnTo>
                    <a:pt x="1358191" y="783486"/>
                  </a:lnTo>
                  <a:lnTo>
                    <a:pt x="1393897" y="773834"/>
                  </a:lnTo>
                  <a:lnTo>
                    <a:pt x="1429612" y="761273"/>
                  </a:lnTo>
                  <a:lnTo>
                    <a:pt x="1465330" y="747497"/>
                  </a:lnTo>
                  <a:lnTo>
                    <a:pt x="1501048" y="733361"/>
                  </a:lnTo>
                  <a:lnTo>
                    <a:pt x="1536766" y="719119"/>
                  </a:lnTo>
                  <a:lnTo>
                    <a:pt x="1572485" y="704844"/>
                  </a:lnTo>
                  <a:lnTo>
                    <a:pt x="1608204" y="691355"/>
                  </a:lnTo>
                  <a:lnTo>
                    <a:pt x="1643923" y="681184"/>
                  </a:lnTo>
                  <a:lnTo>
                    <a:pt x="1678848" y="667675"/>
                  </a:lnTo>
                  <a:lnTo>
                    <a:pt x="1710450" y="649738"/>
                  </a:lnTo>
                  <a:lnTo>
                    <a:pt x="1744597" y="634016"/>
                  </a:lnTo>
                  <a:lnTo>
                    <a:pt x="1779056" y="619304"/>
                  </a:lnTo>
                  <a:lnTo>
                    <a:pt x="1810521" y="604097"/>
                  </a:lnTo>
                  <a:lnTo>
                    <a:pt x="1843833" y="585656"/>
                  </a:lnTo>
                  <a:lnTo>
                    <a:pt x="1874164" y="568992"/>
                  </a:lnTo>
                  <a:lnTo>
                    <a:pt x="1902466" y="549325"/>
                  </a:lnTo>
                  <a:lnTo>
                    <a:pt x="1933764" y="523463"/>
                  </a:lnTo>
                  <a:lnTo>
                    <a:pt x="1966670" y="499040"/>
                  </a:lnTo>
                  <a:lnTo>
                    <a:pt x="1999760" y="464209"/>
                  </a:lnTo>
                  <a:lnTo>
                    <a:pt x="2028880" y="429401"/>
                  </a:lnTo>
                  <a:lnTo>
                    <a:pt x="2053392" y="399055"/>
                  </a:lnTo>
                  <a:lnTo>
                    <a:pt x="2069525" y="364200"/>
                  </a:lnTo>
                  <a:lnTo>
                    <a:pt x="2081195" y="333504"/>
                  </a:lnTo>
                  <a:lnTo>
                    <a:pt x="2082694" y="314452"/>
                  </a:lnTo>
                  <a:lnTo>
                    <a:pt x="2077094" y="282795"/>
                  </a:lnTo>
                  <a:lnTo>
                    <a:pt x="2067443" y="253435"/>
                  </a:lnTo>
                  <a:lnTo>
                    <a:pt x="2041166" y="227720"/>
                  </a:lnTo>
                  <a:lnTo>
                    <a:pt x="2012019" y="208856"/>
                  </a:lnTo>
                  <a:lnTo>
                    <a:pt x="1977166" y="196278"/>
                  </a:lnTo>
                  <a:lnTo>
                    <a:pt x="1941561" y="193329"/>
                  </a:lnTo>
                  <a:lnTo>
                    <a:pt x="1931517" y="190964"/>
                  </a:lnTo>
                  <a:lnTo>
                    <a:pt x="1920148" y="18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27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445025"/>
            <a:ext cx="8511566" cy="3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Factory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Toys-A-Go </a:t>
            </a:r>
            <a:r>
              <a:rPr lang="en-US" dirty="0"/>
              <a:t>makes toys at Plant A and Plant B. Plant A needs to make a minimum of 1000 toy dump trucks and fire engines. Plant B needs to make a minimum of 800 toy dump trucks and fire engines. Plant A can make 10 toy dump trucks and 5 toy fire engines per hour. Plant B can produce 5 toy dump trucks and 15 toy fire engines per hour. It costs $30 per hour to produce toy dump trucks and $35 per hour to operate produce toy fire engines. How many hours should be spent on each toy in order to minimize cost? What is the minimum cost? </a:t>
            </a:r>
          </a:p>
        </p:txBody>
      </p:sp>
      <p:sp>
        <p:nvSpPr>
          <p:cNvPr id="257" name="SMARTInkShape-2445"/>
          <p:cNvSpPr/>
          <p:nvPr>
            <p:custDataLst>
              <p:tags r:id="rId1"/>
            </p:custDataLst>
          </p:nvPr>
        </p:nvSpPr>
        <p:spPr>
          <a:xfrm>
            <a:off x="2014538" y="4179094"/>
            <a:ext cx="1" cy="13590"/>
          </a:xfrm>
          <a:custGeom>
            <a:avLst/>
            <a:gdLst/>
            <a:ahLst/>
            <a:cxnLst/>
            <a:rect l="0" t="0" r="0" b="0"/>
            <a:pathLst>
              <a:path w="1" h="13590">
                <a:moveTo>
                  <a:pt x="0" y="0"/>
                </a:moveTo>
                <a:lnTo>
                  <a:pt x="0" y="0"/>
                </a:lnTo>
                <a:lnTo>
                  <a:pt x="0" y="135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445025"/>
            <a:ext cx="8520600" cy="38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4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A </a:t>
            </a:r>
            <a:r>
              <a:rPr lang="en-US" dirty="0"/>
              <a:t>diet is to include at least 140 milligrams of Vitamin A and at least 145 milligrams of Vitamin B. These requirements can be obtained from two types of food. Type X contains 10 milligrams of Vitamin A and 20 milligrams of Vitamin B per pound. Type Y contains 30 milligrams of Vitamin A and 15 milligrams of Vitamin B per pound. If type X food costs $12 per pound and type Y food costs $8 per pound how many pounds of each type of food should be purchased to satisfy the requirements at the minimum cost?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445026"/>
            <a:ext cx="8520600" cy="3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1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on Woo’s Cookie Company Revisited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X-number of plain cookies</a:t>
            </a:r>
          </a:p>
          <a:p>
            <a:pPr marL="114300" indent="0">
              <a:buNone/>
            </a:pPr>
            <a:r>
              <a:rPr lang="en-US" dirty="0" smtClean="0"/>
              <a:t>Y-number of frosted cookies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74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445025"/>
            <a:ext cx="8520600" cy="37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“</a:t>
            </a:r>
            <a:r>
              <a:rPr lang="en-US" dirty="0" err="1" smtClean="0"/>
              <a:t>BigStateU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X-Number of In-State Students</a:t>
            </a:r>
          </a:p>
          <a:p>
            <a:pPr marL="114300" indent="0">
              <a:buNone/>
            </a:pPr>
            <a:r>
              <a:rPr lang="en-US" dirty="0" smtClean="0"/>
              <a:t>Y-Number of Out-of-State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Animals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99" y="1017725"/>
            <a:ext cx="8506301" cy="38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445025"/>
            <a:ext cx="8520600" cy="36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1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Let’s Revisit The </a:t>
            </a: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Bouquet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Alex is ordering his girlfriend a bouquet of flowers to give her when he asks her to prom. Roses cost $5 each and carnations cost $2 each. He would like to include at least 3 flowers. To stay in his budget, he must not spend more than $36.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He wants to include at least 1 of each type of flower.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Finally, he wants to maximize the number of flowers in the bouquet so he doesn't appear cheap.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many of each type of flower should he buy?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125" y="3031650"/>
            <a:ext cx="3018650" cy="2012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73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8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063" y="0"/>
            <a:ext cx="3070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225" y="755300"/>
            <a:ext cx="4401775" cy="43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7400" y="166813"/>
            <a:ext cx="29527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424750" y="2526775"/>
            <a:ext cx="42945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Your table has </a:t>
            </a:r>
            <a:r>
              <a:rPr lang="en" sz="2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$20 to spend. </a:t>
            </a:r>
            <a:endParaRPr sz="2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How much can you buy?</a:t>
            </a:r>
            <a:endParaRPr sz="2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Come up with 2-3 options.</a:t>
            </a:r>
            <a:endParaRPr sz="2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31838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Vocabulary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latin typeface="Architects Daughter"/>
                <a:ea typeface="Architects Daughter"/>
                <a:cs typeface="Architects Daughter"/>
                <a:sym typeface="Architects Daughter"/>
              </a:rPr>
              <a:t>Constraint</a:t>
            </a: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--limitation (represented with inequalities)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latin typeface="Architects Daughter"/>
                <a:ea typeface="Architects Daughter"/>
                <a:cs typeface="Architects Daughter"/>
                <a:sym typeface="Architects Daughter"/>
              </a:rPr>
              <a:t>Feasible region</a:t>
            </a: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--area of possible solutions (shaded area)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I want to avoid being hungry later...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What if I want to maximize or minimize the number of calories</a:t>
            </a: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fat, protein, or </a:t>
            </a:r>
            <a:r>
              <a:rPr lang="en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carbs?</a:t>
            </a: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 How </a:t>
            </a: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do I calculate </a:t>
            </a:r>
            <a:r>
              <a:rPr lang="en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that, assuming that we still </a:t>
            </a:r>
            <a:r>
              <a:rPr lang="en-US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ha</a:t>
            </a:r>
            <a:r>
              <a:rPr lang="en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ve $20?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192">
            <a:alphaModFix/>
          </a:blip>
          <a:srcRect b="38654"/>
          <a:stretch/>
        </p:blipFill>
        <p:spPr>
          <a:xfrm>
            <a:off x="1114265" y="2142460"/>
            <a:ext cx="1885700" cy="19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193">
            <a:alphaModFix/>
          </a:blip>
          <a:srcRect b="49959"/>
          <a:stretch/>
        </p:blipFill>
        <p:spPr>
          <a:xfrm>
            <a:off x="3491276" y="2260463"/>
            <a:ext cx="2852637" cy="1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94">
            <a:alphaModFix/>
          </a:blip>
          <a:stretch>
            <a:fillRect/>
          </a:stretch>
        </p:blipFill>
        <p:spPr>
          <a:xfrm>
            <a:off x="3771740" y="3661138"/>
            <a:ext cx="280987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95">
            <a:alphaModFix/>
          </a:blip>
          <a:stretch>
            <a:fillRect/>
          </a:stretch>
        </p:blipFill>
        <p:spPr>
          <a:xfrm>
            <a:off x="728377" y="3711625"/>
            <a:ext cx="2657475" cy="857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3" name="SMARTInkShape-Group567"/>
          <p:cNvGrpSpPr/>
          <p:nvPr/>
        </p:nvGrpSpPr>
        <p:grpSpPr>
          <a:xfrm>
            <a:off x="6586538" y="2257425"/>
            <a:ext cx="1114426" cy="299940"/>
            <a:chOff x="6586538" y="2257425"/>
            <a:chExt cx="1114426" cy="299940"/>
          </a:xfrm>
        </p:grpSpPr>
        <p:sp>
          <p:nvSpPr>
            <p:cNvPr id="1675" name="SMARTInkShape-2987"/>
            <p:cNvSpPr/>
            <p:nvPr>
              <p:custDataLst>
                <p:tags r:id="rId182"/>
              </p:custDataLst>
            </p:nvPr>
          </p:nvSpPr>
          <p:spPr>
            <a:xfrm>
              <a:off x="6586538" y="2314575"/>
              <a:ext cx="157163" cy="171451"/>
            </a:xfrm>
            <a:custGeom>
              <a:avLst/>
              <a:gdLst/>
              <a:ahLst/>
              <a:cxnLst/>
              <a:rect l="0" t="0" r="0" b="0"/>
              <a:pathLst>
                <a:path w="157163" h="171451">
                  <a:moveTo>
                    <a:pt x="157162" y="0"/>
                  </a:moveTo>
                  <a:lnTo>
                    <a:pt x="157162" y="0"/>
                  </a:lnTo>
                  <a:lnTo>
                    <a:pt x="157162" y="17000"/>
                  </a:lnTo>
                  <a:lnTo>
                    <a:pt x="156368" y="18477"/>
                  </a:lnTo>
                  <a:lnTo>
                    <a:pt x="155045" y="19462"/>
                  </a:lnTo>
                  <a:lnTo>
                    <a:pt x="151458" y="21349"/>
                  </a:lnTo>
                  <a:lnTo>
                    <a:pt x="147219" y="24835"/>
                  </a:lnTo>
                  <a:lnTo>
                    <a:pt x="121439" y="59148"/>
                  </a:lnTo>
                  <a:lnTo>
                    <a:pt x="115885" y="66769"/>
                  </a:lnTo>
                  <a:lnTo>
                    <a:pt x="80201" y="98483"/>
                  </a:lnTo>
                  <a:lnTo>
                    <a:pt x="69801" y="106703"/>
                  </a:lnTo>
                  <a:lnTo>
                    <a:pt x="55856" y="116592"/>
                  </a:lnTo>
                  <a:lnTo>
                    <a:pt x="33366" y="144960"/>
                  </a:lnTo>
                  <a:lnTo>
                    <a:pt x="28587" y="147770"/>
                  </a:lnTo>
                  <a:lnTo>
                    <a:pt x="26201" y="148520"/>
                  </a:lnTo>
                  <a:lnTo>
                    <a:pt x="24611" y="149813"/>
                  </a:lnTo>
                  <a:lnTo>
                    <a:pt x="11611" y="166772"/>
                  </a:lnTo>
                  <a:lnTo>
                    <a:pt x="7012" y="16937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2988"/>
            <p:cNvSpPr/>
            <p:nvPr>
              <p:custDataLst>
                <p:tags r:id="rId183"/>
              </p:custDataLst>
            </p:nvPr>
          </p:nvSpPr>
          <p:spPr>
            <a:xfrm>
              <a:off x="6586538" y="2328863"/>
              <a:ext cx="157163" cy="150019"/>
            </a:xfrm>
            <a:custGeom>
              <a:avLst/>
              <a:gdLst/>
              <a:ahLst/>
              <a:cxnLst/>
              <a:rect l="0" t="0" r="0" b="0"/>
              <a:pathLst>
                <a:path w="157163" h="150019">
                  <a:moveTo>
                    <a:pt x="0" y="0"/>
                  </a:moveTo>
                  <a:lnTo>
                    <a:pt x="0" y="0"/>
                  </a:lnTo>
                  <a:lnTo>
                    <a:pt x="10641" y="0"/>
                  </a:lnTo>
                  <a:lnTo>
                    <a:pt x="14783" y="2116"/>
                  </a:lnTo>
                  <a:lnTo>
                    <a:pt x="16999" y="3792"/>
                  </a:lnTo>
                  <a:lnTo>
                    <a:pt x="23694" y="5654"/>
                  </a:lnTo>
                  <a:lnTo>
                    <a:pt x="31168" y="7275"/>
                  </a:lnTo>
                  <a:lnTo>
                    <a:pt x="58453" y="23910"/>
                  </a:lnTo>
                  <a:lnTo>
                    <a:pt x="76137" y="41280"/>
                  </a:lnTo>
                  <a:lnTo>
                    <a:pt x="102127" y="73423"/>
                  </a:lnTo>
                  <a:lnTo>
                    <a:pt x="123530" y="94948"/>
                  </a:lnTo>
                  <a:lnTo>
                    <a:pt x="126340" y="101994"/>
                  </a:lnTo>
                  <a:lnTo>
                    <a:pt x="128382" y="109624"/>
                  </a:lnTo>
                  <a:lnTo>
                    <a:pt x="136161" y="120990"/>
                  </a:lnTo>
                  <a:lnTo>
                    <a:pt x="139891" y="126004"/>
                  </a:lnTo>
                  <a:lnTo>
                    <a:pt x="144402" y="135691"/>
                  </a:lnTo>
                  <a:lnTo>
                    <a:pt x="146274" y="138086"/>
                  </a:lnTo>
                  <a:lnTo>
                    <a:pt x="150471" y="140746"/>
                  </a:lnTo>
                  <a:lnTo>
                    <a:pt x="152701" y="141456"/>
                  </a:lnTo>
                  <a:lnTo>
                    <a:pt x="154189" y="142722"/>
                  </a:lnTo>
                  <a:lnTo>
                    <a:pt x="157162" y="1500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2989"/>
            <p:cNvSpPr/>
            <p:nvPr>
              <p:custDataLst>
                <p:tags r:id="rId184"/>
              </p:custDataLst>
            </p:nvPr>
          </p:nvSpPr>
          <p:spPr>
            <a:xfrm>
              <a:off x="6900863" y="2328863"/>
              <a:ext cx="14288" cy="135732"/>
            </a:xfrm>
            <a:custGeom>
              <a:avLst/>
              <a:gdLst/>
              <a:ahLst/>
              <a:cxnLst/>
              <a:rect l="0" t="0" r="0" b="0"/>
              <a:pathLst>
                <a:path w="14288" h="135732">
                  <a:moveTo>
                    <a:pt x="14287" y="0"/>
                  </a:moveTo>
                  <a:lnTo>
                    <a:pt x="14287" y="0"/>
                  </a:lnTo>
                  <a:lnTo>
                    <a:pt x="14287" y="34777"/>
                  </a:lnTo>
                  <a:lnTo>
                    <a:pt x="14287" y="69909"/>
                  </a:lnTo>
                  <a:lnTo>
                    <a:pt x="14287" y="72800"/>
                  </a:lnTo>
                  <a:lnTo>
                    <a:pt x="12170" y="78128"/>
                  </a:lnTo>
                  <a:lnTo>
                    <a:pt x="9377" y="83142"/>
                  </a:lnTo>
                  <a:lnTo>
                    <a:pt x="7584" y="92829"/>
                  </a:lnTo>
                  <a:lnTo>
                    <a:pt x="7151" y="116680"/>
                  </a:lnTo>
                  <a:lnTo>
                    <a:pt x="6355" y="118268"/>
                  </a:lnTo>
                  <a:lnTo>
                    <a:pt x="5030" y="119326"/>
                  </a:lnTo>
                  <a:lnTo>
                    <a:pt x="3354" y="120032"/>
                  </a:lnTo>
                  <a:lnTo>
                    <a:pt x="2235" y="121296"/>
                  </a:lnTo>
                  <a:lnTo>
                    <a:pt x="86" y="128256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2990"/>
            <p:cNvSpPr/>
            <p:nvPr>
              <p:custDataLst>
                <p:tags r:id="rId185"/>
              </p:custDataLst>
            </p:nvPr>
          </p:nvSpPr>
          <p:spPr>
            <a:xfrm>
              <a:off x="6837562" y="2378869"/>
              <a:ext cx="141883" cy="42863"/>
            </a:xfrm>
            <a:custGeom>
              <a:avLst/>
              <a:gdLst/>
              <a:ahLst/>
              <a:cxnLst/>
              <a:rect l="0" t="0" r="0" b="0"/>
              <a:pathLst>
                <a:path w="141883" h="42863">
                  <a:moveTo>
                    <a:pt x="6151" y="0"/>
                  </a:moveTo>
                  <a:lnTo>
                    <a:pt x="6151" y="0"/>
                  </a:lnTo>
                  <a:lnTo>
                    <a:pt x="0" y="0"/>
                  </a:lnTo>
                  <a:lnTo>
                    <a:pt x="3093" y="0"/>
                  </a:lnTo>
                  <a:lnTo>
                    <a:pt x="4112" y="794"/>
                  </a:lnTo>
                  <a:lnTo>
                    <a:pt x="5245" y="3792"/>
                  </a:lnTo>
                  <a:lnTo>
                    <a:pt x="6340" y="4909"/>
                  </a:lnTo>
                  <a:lnTo>
                    <a:pt x="9674" y="6151"/>
                  </a:lnTo>
                  <a:lnTo>
                    <a:pt x="18282" y="7741"/>
                  </a:lnTo>
                  <a:lnTo>
                    <a:pt x="26061" y="11995"/>
                  </a:lnTo>
                  <a:lnTo>
                    <a:pt x="60063" y="20709"/>
                  </a:lnTo>
                  <a:lnTo>
                    <a:pt x="68603" y="22011"/>
                  </a:lnTo>
                  <a:lnTo>
                    <a:pt x="102138" y="33283"/>
                  </a:lnTo>
                  <a:lnTo>
                    <a:pt x="115113" y="35790"/>
                  </a:lnTo>
                  <a:lnTo>
                    <a:pt x="125131" y="40414"/>
                  </a:lnTo>
                  <a:lnTo>
                    <a:pt x="141882" y="428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2991"/>
            <p:cNvSpPr/>
            <p:nvPr>
              <p:custDataLst>
                <p:tags r:id="rId186"/>
              </p:custDataLst>
            </p:nvPr>
          </p:nvSpPr>
          <p:spPr>
            <a:xfrm>
              <a:off x="7122319" y="2328863"/>
              <a:ext cx="157020" cy="228502"/>
            </a:xfrm>
            <a:custGeom>
              <a:avLst/>
              <a:gdLst/>
              <a:ahLst/>
              <a:cxnLst/>
              <a:rect l="0" t="0" r="0" b="0"/>
              <a:pathLst>
                <a:path w="157020" h="228502">
                  <a:moveTo>
                    <a:pt x="35719" y="0"/>
                  </a:moveTo>
                  <a:lnTo>
                    <a:pt x="35719" y="0"/>
                  </a:lnTo>
                  <a:lnTo>
                    <a:pt x="24870" y="0"/>
                  </a:lnTo>
                  <a:lnTo>
                    <a:pt x="23723" y="793"/>
                  </a:lnTo>
                  <a:lnTo>
                    <a:pt x="22960" y="2116"/>
                  </a:lnTo>
                  <a:lnTo>
                    <a:pt x="21884" y="7770"/>
                  </a:lnTo>
                  <a:lnTo>
                    <a:pt x="20839" y="12978"/>
                  </a:lnTo>
                  <a:lnTo>
                    <a:pt x="15787" y="24041"/>
                  </a:lnTo>
                  <a:lnTo>
                    <a:pt x="10057" y="33493"/>
                  </a:lnTo>
                  <a:lnTo>
                    <a:pt x="7213" y="45201"/>
                  </a:lnTo>
                  <a:lnTo>
                    <a:pt x="2490" y="54844"/>
                  </a:lnTo>
                  <a:lnTo>
                    <a:pt x="97" y="86791"/>
                  </a:lnTo>
                  <a:lnTo>
                    <a:pt x="3821" y="98652"/>
                  </a:lnTo>
                  <a:lnTo>
                    <a:pt x="12190" y="111179"/>
                  </a:lnTo>
                  <a:lnTo>
                    <a:pt x="28591" y="132081"/>
                  </a:lnTo>
                  <a:lnTo>
                    <a:pt x="35723" y="136766"/>
                  </a:lnTo>
                  <a:lnTo>
                    <a:pt x="40483" y="140160"/>
                  </a:lnTo>
                  <a:lnTo>
                    <a:pt x="47626" y="142070"/>
                  </a:lnTo>
                  <a:lnTo>
                    <a:pt x="52388" y="142517"/>
                  </a:lnTo>
                  <a:lnTo>
                    <a:pt x="72826" y="136692"/>
                  </a:lnTo>
                  <a:lnTo>
                    <a:pt x="78140" y="131925"/>
                  </a:lnTo>
                  <a:lnTo>
                    <a:pt x="83941" y="125308"/>
                  </a:lnTo>
                  <a:lnTo>
                    <a:pt x="95339" y="116327"/>
                  </a:lnTo>
                  <a:lnTo>
                    <a:pt x="120385" y="80855"/>
                  </a:lnTo>
                  <a:lnTo>
                    <a:pt x="124942" y="71390"/>
                  </a:lnTo>
                  <a:lnTo>
                    <a:pt x="135195" y="36344"/>
                  </a:lnTo>
                  <a:lnTo>
                    <a:pt x="135626" y="26317"/>
                  </a:lnTo>
                  <a:lnTo>
                    <a:pt x="133568" y="21486"/>
                  </a:lnTo>
                  <a:lnTo>
                    <a:pt x="128595" y="14298"/>
                  </a:lnTo>
                  <a:lnTo>
                    <a:pt x="128588" y="24231"/>
                  </a:lnTo>
                  <a:lnTo>
                    <a:pt x="130704" y="28761"/>
                  </a:lnTo>
                  <a:lnTo>
                    <a:pt x="132380" y="31080"/>
                  </a:lnTo>
                  <a:lnTo>
                    <a:pt x="141794" y="63032"/>
                  </a:lnTo>
                  <a:lnTo>
                    <a:pt x="150087" y="95315"/>
                  </a:lnTo>
                  <a:lnTo>
                    <a:pt x="155530" y="116429"/>
                  </a:lnTo>
                  <a:lnTo>
                    <a:pt x="157019" y="149578"/>
                  </a:lnTo>
                  <a:lnTo>
                    <a:pt x="156305" y="159348"/>
                  </a:lnTo>
                  <a:lnTo>
                    <a:pt x="147211" y="183330"/>
                  </a:lnTo>
                  <a:lnTo>
                    <a:pt x="135675" y="199394"/>
                  </a:lnTo>
                  <a:lnTo>
                    <a:pt x="130150" y="204507"/>
                  </a:lnTo>
                  <a:lnTo>
                    <a:pt x="105288" y="218256"/>
                  </a:lnTo>
                  <a:lnTo>
                    <a:pt x="69646" y="227854"/>
                  </a:lnTo>
                  <a:lnTo>
                    <a:pt x="51367" y="228501"/>
                  </a:lnTo>
                  <a:lnTo>
                    <a:pt x="15648" y="221748"/>
                  </a:lnTo>
                  <a:lnTo>
                    <a:pt x="8807" y="219469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SMARTInkShape-2992"/>
            <p:cNvSpPr/>
            <p:nvPr>
              <p:custDataLst>
                <p:tags r:id="rId187"/>
              </p:custDataLst>
            </p:nvPr>
          </p:nvSpPr>
          <p:spPr>
            <a:xfrm>
              <a:off x="7393781" y="2314575"/>
              <a:ext cx="149984" cy="107157"/>
            </a:xfrm>
            <a:custGeom>
              <a:avLst/>
              <a:gdLst/>
              <a:ahLst/>
              <a:cxnLst/>
              <a:rect l="0" t="0" r="0" b="0"/>
              <a:pathLst>
                <a:path w="149984" h="107157">
                  <a:moveTo>
                    <a:pt x="14288" y="0"/>
                  </a:moveTo>
                  <a:lnTo>
                    <a:pt x="14288" y="0"/>
                  </a:lnTo>
                  <a:lnTo>
                    <a:pt x="20439" y="6151"/>
                  </a:lnTo>
                  <a:lnTo>
                    <a:pt x="27495" y="7057"/>
                  </a:lnTo>
                  <a:lnTo>
                    <a:pt x="42982" y="17783"/>
                  </a:lnTo>
                  <a:lnTo>
                    <a:pt x="51717" y="20351"/>
                  </a:lnTo>
                  <a:lnTo>
                    <a:pt x="73528" y="23506"/>
                  </a:lnTo>
                  <a:lnTo>
                    <a:pt x="81891" y="26322"/>
                  </a:lnTo>
                  <a:lnTo>
                    <a:pt x="116574" y="33426"/>
                  </a:lnTo>
                  <a:lnTo>
                    <a:pt x="125469" y="35833"/>
                  </a:lnTo>
                  <a:lnTo>
                    <a:pt x="135586" y="41239"/>
                  </a:lnTo>
                  <a:lnTo>
                    <a:pt x="138016" y="41780"/>
                  </a:lnTo>
                  <a:lnTo>
                    <a:pt x="149599" y="49684"/>
                  </a:lnTo>
                  <a:lnTo>
                    <a:pt x="149983" y="56129"/>
                  </a:lnTo>
                  <a:lnTo>
                    <a:pt x="146216" y="60640"/>
                  </a:lnTo>
                  <a:lnTo>
                    <a:pt x="140127" y="62670"/>
                  </a:lnTo>
                  <a:lnTo>
                    <a:pt x="127773" y="65929"/>
                  </a:lnTo>
                  <a:lnTo>
                    <a:pt x="97825" y="78725"/>
                  </a:lnTo>
                  <a:lnTo>
                    <a:pt x="64729" y="87227"/>
                  </a:lnTo>
                  <a:lnTo>
                    <a:pt x="35757" y="98028"/>
                  </a:lnTo>
                  <a:lnTo>
                    <a:pt x="17615" y="100545"/>
                  </a:lnTo>
                  <a:lnTo>
                    <a:pt x="7331" y="105615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2993"/>
            <p:cNvSpPr/>
            <p:nvPr>
              <p:custDataLst>
                <p:tags r:id="rId188"/>
              </p:custDataLst>
            </p:nvPr>
          </p:nvSpPr>
          <p:spPr>
            <a:xfrm>
              <a:off x="7372350" y="2436019"/>
              <a:ext cx="185739" cy="28550"/>
            </a:xfrm>
            <a:custGeom>
              <a:avLst/>
              <a:gdLst/>
              <a:ahLst/>
              <a:cxnLst/>
              <a:rect l="0" t="0" r="0" b="0"/>
              <a:pathLst>
                <a:path w="185739" h="28550">
                  <a:moveTo>
                    <a:pt x="0" y="21431"/>
                  </a:moveTo>
                  <a:lnTo>
                    <a:pt x="0" y="21431"/>
                  </a:lnTo>
                  <a:lnTo>
                    <a:pt x="0" y="25223"/>
                  </a:lnTo>
                  <a:lnTo>
                    <a:pt x="794" y="26341"/>
                  </a:lnTo>
                  <a:lnTo>
                    <a:pt x="2117" y="27085"/>
                  </a:lnTo>
                  <a:lnTo>
                    <a:pt x="9943" y="28281"/>
                  </a:lnTo>
                  <a:lnTo>
                    <a:pt x="20057" y="28549"/>
                  </a:lnTo>
                  <a:lnTo>
                    <a:pt x="36792" y="22917"/>
                  </a:lnTo>
                  <a:lnTo>
                    <a:pt x="44927" y="21298"/>
                  </a:lnTo>
                  <a:lnTo>
                    <a:pt x="54763" y="16717"/>
                  </a:lnTo>
                  <a:lnTo>
                    <a:pt x="86081" y="9591"/>
                  </a:lnTo>
                  <a:lnTo>
                    <a:pt x="121325" y="7287"/>
                  </a:lnTo>
                  <a:lnTo>
                    <a:pt x="130916" y="6413"/>
                  </a:lnTo>
                  <a:lnTo>
                    <a:pt x="162186" y="445"/>
                  </a:lnTo>
                  <a:lnTo>
                    <a:pt x="1857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2994"/>
            <p:cNvSpPr/>
            <p:nvPr>
              <p:custDataLst>
                <p:tags r:id="rId189"/>
              </p:custDataLst>
            </p:nvPr>
          </p:nvSpPr>
          <p:spPr>
            <a:xfrm>
              <a:off x="7679531" y="2257425"/>
              <a:ext cx="21433" cy="185739"/>
            </a:xfrm>
            <a:custGeom>
              <a:avLst/>
              <a:gdLst/>
              <a:ahLst/>
              <a:cxnLst/>
              <a:rect l="0" t="0" r="0" b="0"/>
              <a:pathLst>
                <a:path w="21433" h="185739">
                  <a:moveTo>
                    <a:pt x="21432" y="0"/>
                  </a:moveTo>
                  <a:lnTo>
                    <a:pt x="21432" y="0"/>
                  </a:lnTo>
                  <a:lnTo>
                    <a:pt x="21432" y="7585"/>
                  </a:lnTo>
                  <a:lnTo>
                    <a:pt x="19315" y="13425"/>
                  </a:lnTo>
                  <a:lnTo>
                    <a:pt x="17639" y="16094"/>
                  </a:lnTo>
                  <a:lnTo>
                    <a:pt x="15281" y="27435"/>
                  </a:lnTo>
                  <a:lnTo>
                    <a:pt x="13690" y="40579"/>
                  </a:lnTo>
                  <a:lnTo>
                    <a:pt x="8673" y="57640"/>
                  </a:lnTo>
                  <a:lnTo>
                    <a:pt x="5161" y="85768"/>
                  </a:lnTo>
                  <a:lnTo>
                    <a:pt x="1530" y="100025"/>
                  </a:lnTo>
                  <a:lnTo>
                    <a:pt x="90" y="133351"/>
                  </a:lnTo>
                  <a:lnTo>
                    <a:pt x="3" y="165796"/>
                  </a:lnTo>
                  <a:lnTo>
                    <a:pt x="0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3" name="SMARTInkShape-Group568"/>
          <p:cNvGrpSpPr/>
          <p:nvPr/>
        </p:nvGrpSpPr>
        <p:grpSpPr>
          <a:xfrm>
            <a:off x="7629525" y="2907506"/>
            <a:ext cx="1157278" cy="413910"/>
            <a:chOff x="7629525" y="2907506"/>
            <a:chExt cx="1157278" cy="413910"/>
          </a:xfrm>
        </p:grpSpPr>
        <p:sp>
          <p:nvSpPr>
            <p:cNvPr id="1684" name="SMARTInkShape-2995"/>
            <p:cNvSpPr/>
            <p:nvPr>
              <p:custDataLst>
                <p:tags r:id="rId173"/>
              </p:custDataLst>
            </p:nvPr>
          </p:nvSpPr>
          <p:spPr>
            <a:xfrm>
              <a:off x="7629525" y="2907506"/>
              <a:ext cx="71439" cy="235745"/>
            </a:xfrm>
            <a:custGeom>
              <a:avLst/>
              <a:gdLst/>
              <a:ahLst/>
              <a:cxnLst/>
              <a:rect l="0" t="0" r="0" b="0"/>
              <a:pathLst>
                <a:path w="71439" h="235745">
                  <a:moveTo>
                    <a:pt x="71438" y="0"/>
                  </a:moveTo>
                  <a:lnTo>
                    <a:pt x="71438" y="0"/>
                  </a:lnTo>
                  <a:lnTo>
                    <a:pt x="65287" y="0"/>
                  </a:lnTo>
                  <a:lnTo>
                    <a:pt x="64956" y="794"/>
                  </a:lnTo>
                  <a:lnTo>
                    <a:pt x="63517" y="19133"/>
                  </a:lnTo>
                  <a:lnTo>
                    <a:pt x="59389" y="27012"/>
                  </a:lnTo>
                  <a:lnTo>
                    <a:pt x="56553" y="46965"/>
                  </a:lnTo>
                  <a:lnTo>
                    <a:pt x="52299" y="55367"/>
                  </a:lnTo>
                  <a:lnTo>
                    <a:pt x="50066" y="88052"/>
                  </a:lnTo>
                  <a:lnTo>
                    <a:pt x="49230" y="97704"/>
                  </a:lnTo>
                  <a:lnTo>
                    <a:pt x="43858" y="119386"/>
                  </a:lnTo>
                  <a:lnTo>
                    <a:pt x="42266" y="133267"/>
                  </a:lnTo>
                  <a:lnTo>
                    <a:pt x="30518" y="164441"/>
                  </a:lnTo>
                  <a:lnTo>
                    <a:pt x="27034" y="178634"/>
                  </a:lnTo>
                  <a:lnTo>
                    <a:pt x="20975" y="190777"/>
                  </a:lnTo>
                  <a:lnTo>
                    <a:pt x="10258" y="209420"/>
                  </a:lnTo>
                  <a:lnTo>
                    <a:pt x="0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2996"/>
            <p:cNvSpPr/>
            <p:nvPr>
              <p:custDataLst>
                <p:tags r:id="rId174"/>
              </p:custDataLst>
            </p:nvPr>
          </p:nvSpPr>
          <p:spPr>
            <a:xfrm>
              <a:off x="7702383" y="2922813"/>
              <a:ext cx="198606" cy="206149"/>
            </a:xfrm>
            <a:custGeom>
              <a:avLst/>
              <a:gdLst/>
              <a:ahLst/>
              <a:cxnLst/>
              <a:rect l="0" t="0" r="0" b="0"/>
              <a:pathLst>
                <a:path w="198606" h="206149">
                  <a:moveTo>
                    <a:pt x="134311" y="13268"/>
                  </a:moveTo>
                  <a:lnTo>
                    <a:pt x="134311" y="13268"/>
                  </a:lnTo>
                  <a:lnTo>
                    <a:pt x="134311" y="9476"/>
                  </a:lnTo>
                  <a:lnTo>
                    <a:pt x="133517" y="8359"/>
                  </a:lnTo>
                  <a:lnTo>
                    <a:pt x="132194" y="7614"/>
                  </a:lnTo>
                  <a:lnTo>
                    <a:pt x="122126" y="5527"/>
                  </a:lnTo>
                  <a:lnTo>
                    <a:pt x="115179" y="1273"/>
                  </a:lnTo>
                  <a:lnTo>
                    <a:pt x="110462" y="0"/>
                  </a:lnTo>
                  <a:lnTo>
                    <a:pt x="108092" y="454"/>
                  </a:lnTo>
                  <a:lnTo>
                    <a:pt x="100172" y="4091"/>
                  </a:lnTo>
                  <a:lnTo>
                    <a:pt x="66891" y="10981"/>
                  </a:lnTo>
                  <a:lnTo>
                    <a:pt x="53922" y="13384"/>
                  </a:lnTo>
                  <a:lnTo>
                    <a:pt x="28817" y="27702"/>
                  </a:lnTo>
                  <a:lnTo>
                    <a:pt x="8170" y="45818"/>
                  </a:lnTo>
                  <a:lnTo>
                    <a:pt x="3371" y="47578"/>
                  </a:lnTo>
                  <a:lnTo>
                    <a:pt x="1774" y="48842"/>
                  </a:lnTo>
                  <a:lnTo>
                    <a:pt x="0" y="52362"/>
                  </a:lnTo>
                  <a:lnTo>
                    <a:pt x="320" y="54412"/>
                  </a:lnTo>
                  <a:lnTo>
                    <a:pt x="4421" y="63405"/>
                  </a:lnTo>
                  <a:lnTo>
                    <a:pt x="4855" y="65743"/>
                  </a:lnTo>
                  <a:lnTo>
                    <a:pt x="5939" y="67301"/>
                  </a:lnTo>
                  <a:lnTo>
                    <a:pt x="7454" y="68340"/>
                  </a:lnTo>
                  <a:lnTo>
                    <a:pt x="11255" y="70288"/>
                  </a:lnTo>
                  <a:lnTo>
                    <a:pt x="17857" y="75054"/>
                  </a:lnTo>
                  <a:lnTo>
                    <a:pt x="24841" y="77613"/>
                  </a:lnTo>
                  <a:lnTo>
                    <a:pt x="53482" y="95881"/>
                  </a:lnTo>
                  <a:lnTo>
                    <a:pt x="68397" y="100495"/>
                  </a:lnTo>
                  <a:lnTo>
                    <a:pt x="100225" y="120464"/>
                  </a:lnTo>
                  <a:lnTo>
                    <a:pt x="116916" y="132336"/>
                  </a:lnTo>
                  <a:lnTo>
                    <a:pt x="123777" y="139476"/>
                  </a:lnTo>
                  <a:lnTo>
                    <a:pt x="128614" y="149000"/>
                  </a:lnTo>
                  <a:lnTo>
                    <a:pt x="138470" y="160906"/>
                  </a:lnTo>
                  <a:lnTo>
                    <a:pt x="140570" y="168050"/>
                  </a:lnTo>
                  <a:lnTo>
                    <a:pt x="141420" y="187100"/>
                  </a:lnTo>
                  <a:lnTo>
                    <a:pt x="139322" y="191862"/>
                  </a:lnTo>
                  <a:lnTo>
                    <a:pt x="130812" y="202380"/>
                  </a:lnTo>
                  <a:lnTo>
                    <a:pt x="126670" y="204474"/>
                  </a:lnTo>
                  <a:lnTo>
                    <a:pt x="114402" y="205929"/>
                  </a:lnTo>
                  <a:lnTo>
                    <a:pt x="78806" y="206148"/>
                  </a:lnTo>
                  <a:lnTo>
                    <a:pt x="67506" y="205355"/>
                  </a:lnTo>
                  <a:lnTo>
                    <a:pt x="58777" y="200446"/>
                  </a:lnTo>
                  <a:lnTo>
                    <a:pt x="39087" y="182300"/>
                  </a:lnTo>
                  <a:lnTo>
                    <a:pt x="36426" y="177558"/>
                  </a:lnTo>
                  <a:lnTo>
                    <a:pt x="35717" y="175182"/>
                  </a:lnTo>
                  <a:lnTo>
                    <a:pt x="37045" y="168309"/>
                  </a:lnTo>
                  <a:lnTo>
                    <a:pt x="40139" y="155515"/>
                  </a:lnTo>
                  <a:lnTo>
                    <a:pt x="41657" y="147133"/>
                  </a:lnTo>
                  <a:lnTo>
                    <a:pt x="58212" y="115357"/>
                  </a:lnTo>
                  <a:lnTo>
                    <a:pt x="69077" y="101284"/>
                  </a:lnTo>
                  <a:lnTo>
                    <a:pt x="101058" y="75307"/>
                  </a:lnTo>
                  <a:lnTo>
                    <a:pt x="134316" y="54161"/>
                  </a:lnTo>
                  <a:lnTo>
                    <a:pt x="143838" y="47318"/>
                  </a:lnTo>
                  <a:lnTo>
                    <a:pt x="178144" y="35906"/>
                  </a:lnTo>
                  <a:lnTo>
                    <a:pt x="198605" y="34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2997"/>
            <p:cNvSpPr/>
            <p:nvPr>
              <p:custDataLst>
                <p:tags r:id="rId175"/>
              </p:custDataLst>
            </p:nvPr>
          </p:nvSpPr>
          <p:spPr>
            <a:xfrm>
              <a:off x="7886700" y="3021806"/>
              <a:ext cx="121445" cy="114301"/>
            </a:xfrm>
            <a:custGeom>
              <a:avLst/>
              <a:gdLst/>
              <a:ahLst/>
              <a:cxnLst/>
              <a:rect l="0" t="0" r="0" b="0"/>
              <a:pathLst>
                <a:path w="121445" h="114301">
                  <a:moveTo>
                    <a:pt x="121444" y="0"/>
                  </a:moveTo>
                  <a:lnTo>
                    <a:pt x="121444" y="0"/>
                  </a:lnTo>
                  <a:lnTo>
                    <a:pt x="121444" y="10642"/>
                  </a:lnTo>
                  <a:lnTo>
                    <a:pt x="119327" y="14784"/>
                  </a:lnTo>
                  <a:lnTo>
                    <a:pt x="116534" y="19271"/>
                  </a:lnTo>
                  <a:lnTo>
                    <a:pt x="114168" y="26259"/>
                  </a:lnTo>
                  <a:lnTo>
                    <a:pt x="84308" y="58539"/>
                  </a:lnTo>
                  <a:lnTo>
                    <a:pt x="55512" y="85245"/>
                  </a:lnTo>
                  <a:lnTo>
                    <a:pt x="22497" y="109530"/>
                  </a:lnTo>
                  <a:lnTo>
                    <a:pt x="12928" y="11288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2998"/>
            <p:cNvSpPr/>
            <p:nvPr>
              <p:custDataLst>
                <p:tags r:id="rId176"/>
              </p:custDataLst>
            </p:nvPr>
          </p:nvSpPr>
          <p:spPr>
            <a:xfrm>
              <a:off x="7900988" y="3036094"/>
              <a:ext cx="150019" cy="128588"/>
            </a:xfrm>
            <a:custGeom>
              <a:avLst/>
              <a:gdLst/>
              <a:ahLst/>
              <a:cxnLst/>
              <a:rect l="0" t="0" r="0" b="0"/>
              <a:pathLst>
                <a:path w="150019" h="128588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09" y="794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7275" y="4909"/>
                  </a:lnTo>
                  <a:lnTo>
                    <a:pt x="30061" y="16999"/>
                  </a:lnTo>
                  <a:lnTo>
                    <a:pt x="37834" y="23910"/>
                  </a:lnTo>
                  <a:lnTo>
                    <a:pt x="44861" y="26502"/>
                  </a:lnTo>
                  <a:lnTo>
                    <a:pt x="52482" y="28447"/>
                  </a:lnTo>
                  <a:lnTo>
                    <a:pt x="63841" y="36163"/>
                  </a:lnTo>
                  <a:lnTo>
                    <a:pt x="98223" y="61917"/>
                  </a:lnTo>
                  <a:lnTo>
                    <a:pt x="127315" y="84755"/>
                  </a:lnTo>
                  <a:lnTo>
                    <a:pt x="131991" y="91379"/>
                  </a:lnTo>
                  <a:lnTo>
                    <a:pt x="136739" y="99571"/>
                  </a:lnTo>
                  <a:lnTo>
                    <a:pt x="140148" y="104579"/>
                  </a:lnTo>
                  <a:lnTo>
                    <a:pt x="142861" y="111860"/>
                  </a:lnTo>
                  <a:lnTo>
                    <a:pt x="148919" y="120025"/>
                  </a:lnTo>
                  <a:lnTo>
                    <a:pt x="150018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2999"/>
            <p:cNvSpPr/>
            <p:nvPr>
              <p:custDataLst>
                <p:tags r:id="rId177"/>
              </p:custDataLst>
            </p:nvPr>
          </p:nvSpPr>
          <p:spPr>
            <a:xfrm>
              <a:off x="8165306" y="3000375"/>
              <a:ext cx="21425" cy="150020"/>
            </a:xfrm>
            <a:custGeom>
              <a:avLst/>
              <a:gdLst/>
              <a:ahLst/>
              <a:cxnLst/>
              <a:rect l="0" t="0" r="0" b="0"/>
              <a:pathLst>
                <a:path w="21425" h="150020">
                  <a:moveTo>
                    <a:pt x="14288" y="0"/>
                  </a:moveTo>
                  <a:lnTo>
                    <a:pt x="14288" y="0"/>
                  </a:lnTo>
                  <a:lnTo>
                    <a:pt x="18081" y="0"/>
                  </a:lnTo>
                  <a:lnTo>
                    <a:pt x="19198" y="794"/>
                  </a:lnTo>
                  <a:lnTo>
                    <a:pt x="19942" y="2117"/>
                  </a:lnTo>
                  <a:lnTo>
                    <a:pt x="21137" y="9943"/>
                  </a:lnTo>
                  <a:lnTo>
                    <a:pt x="21424" y="40910"/>
                  </a:lnTo>
                  <a:lnTo>
                    <a:pt x="19311" y="48080"/>
                  </a:lnTo>
                  <a:lnTo>
                    <a:pt x="16521" y="54707"/>
                  </a:lnTo>
                  <a:lnTo>
                    <a:pt x="14419" y="85861"/>
                  </a:lnTo>
                  <a:lnTo>
                    <a:pt x="13552" y="94517"/>
                  </a:lnTo>
                  <a:lnTo>
                    <a:pt x="8645" y="108658"/>
                  </a:lnTo>
                  <a:lnTo>
                    <a:pt x="6409" y="133130"/>
                  </a:lnTo>
                  <a:lnTo>
                    <a:pt x="1502" y="142832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3000"/>
            <p:cNvSpPr/>
            <p:nvPr>
              <p:custDataLst>
                <p:tags r:id="rId178"/>
              </p:custDataLst>
            </p:nvPr>
          </p:nvSpPr>
          <p:spPr>
            <a:xfrm>
              <a:off x="8129588" y="3064669"/>
              <a:ext cx="157163" cy="7145"/>
            </a:xfrm>
            <a:custGeom>
              <a:avLst/>
              <a:gdLst/>
              <a:ahLst/>
              <a:cxnLst/>
              <a:rect l="0" t="0" r="0" b="0"/>
              <a:pathLst>
                <a:path w="157163" h="7145">
                  <a:moveTo>
                    <a:pt x="0" y="0"/>
                  </a:moveTo>
                  <a:lnTo>
                    <a:pt x="0" y="0"/>
                  </a:lnTo>
                  <a:lnTo>
                    <a:pt x="34191" y="0"/>
                  </a:lnTo>
                  <a:lnTo>
                    <a:pt x="69182" y="0"/>
                  </a:lnTo>
                  <a:lnTo>
                    <a:pt x="83221" y="794"/>
                  </a:lnTo>
                  <a:lnTo>
                    <a:pt x="105072" y="6151"/>
                  </a:lnTo>
                  <a:lnTo>
                    <a:pt x="138129" y="7085"/>
                  </a:lnTo>
                  <a:lnTo>
                    <a:pt x="157162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3001"/>
            <p:cNvSpPr/>
            <p:nvPr>
              <p:custDataLst>
                <p:tags r:id="rId179"/>
              </p:custDataLst>
            </p:nvPr>
          </p:nvSpPr>
          <p:spPr>
            <a:xfrm>
              <a:off x="8393906" y="2950369"/>
              <a:ext cx="57151" cy="192882"/>
            </a:xfrm>
            <a:custGeom>
              <a:avLst/>
              <a:gdLst/>
              <a:ahLst/>
              <a:cxnLst/>
              <a:rect l="0" t="0" r="0" b="0"/>
              <a:pathLst>
                <a:path w="57151" h="192882">
                  <a:moveTo>
                    <a:pt x="57150" y="0"/>
                  </a:moveTo>
                  <a:lnTo>
                    <a:pt x="57150" y="0"/>
                  </a:lnTo>
                  <a:lnTo>
                    <a:pt x="53034" y="0"/>
                  </a:lnTo>
                  <a:lnTo>
                    <a:pt x="54791" y="0"/>
                  </a:lnTo>
                  <a:lnTo>
                    <a:pt x="52659" y="0"/>
                  </a:lnTo>
                  <a:lnTo>
                    <a:pt x="51775" y="794"/>
                  </a:lnTo>
                  <a:lnTo>
                    <a:pt x="50792" y="3792"/>
                  </a:lnTo>
                  <a:lnTo>
                    <a:pt x="49737" y="4909"/>
                  </a:lnTo>
                  <a:lnTo>
                    <a:pt x="42339" y="8819"/>
                  </a:lnTo>
                  <a:lnTo>
                    <a:pt x="33234" y="16999"/>
                  </a:lnTo>
                  <a:lnTo>
                    <a:pt x="30646" y="21578"/>
                  </a:lnTo>
                  <a:lnTo>
                    <a:pt x="28702" y="26259"/>
                  </a:lnTo>
                  <a:lnTo>
                    <a:pt x="17265" y="45396"/>
                  </a:lnTo>
                  <a:lnTo>
                    <a:pt x="15170" y="54902"/>
                  </a:lnTo>
                  <a:lnTo>
                    <a:pt x="14323" y="90585"/>
                  </a:lnTo>
                  <a:lnTo>
                    <a:pt x="14289" y="121888"/>
                  </a:lnTo>
                  <a:lnTo>
                    <a:pt x="13494" y="152285"/>
                  </a:lnTo>
                  <a:lnTo>
                    <a:pt x="8137" y="166359"/>
                  </a:lnTo>
                  <a:lnTo>
                    <a:pt x="6546" y="176148"/>
                  </a:lnTo>
                  <a:lnTo>
                    <a:pt x="1020" y="184318"/>
                  </a:lnTo>
                  <a:lnTo>
                    <a:pt x="0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3002"/>
            <p:cNvSpPr/>
            <p:nvPr>
              <p:custDataLst>
                <p:tags r:id="rId180"/>
              </p:custDataLst>
            </p:nvPr>
          </p:nvSpPr>
          <p:spPr>
            <a:xfrm>
              <a:off x="8479965" y="2928966"/>
              <a:ext cx="135399" cy="207141"/>
            </a:xfrm>
            <a:custGeom>
              <a:avLst/>
              <a:gdLst/>
              <a:ahLst/>
              <a:cxnLst/>
              <a:rect l="0" t="0" r="0" b="0"/>
              <a:pathLst>
                <a:path w="135399" h="207141">
                  <a:moveTo>
                    <a:pt x="6810" y="35690"/>
                  </a:moveTo>
                  <a:lnTo>
                    <a:pt x="6810" y="35690"/>
                  </a:lnTo>
                  <a:lnTo>
                    <a:pt x="6810" y="28841"/>
                  </a:lnTo>
                  <a:lnTo>
                    <a:pt x="16753" y="18629"/>
                  </a:lnTo>
                  <a:lnTo>
                    <a:pt x="21284" y="16201"/>
                  </a:lnTo>
                  <a:lnTo>
                    <a:pt x="25942" y="14328"/>
                  </a:lnTo>
                  <a:lnTo>
                    <a:pt x="33029" y="9605"/>
                  </a:lnTo>
                  <a:lnTo>
                    <a:pt x="40155" y="7059"/>
                  </a:lnTo>
                  <a:lnTo>
                    <a:pt x="47294" y="2424"/>
                  </a:lnTo>
                  <a:lnTo>
                    <a:pt x="55230" y="698"/>
                  </a:lnTo>
                  <a:lnTo>
                    <a:pt x="80334" y="0"/>
                  </a:lnTo>
                  <a:lnTo>
                    <a:pt x="103762" y="7249"/>
                  </a:lnTo>
                  <a:lnTo>
                    <a:pt x="108902" y="10614"/>
                  </a:lnTo>
                  <a:lnTo>
                    <a:pt x="111715" y="14756"/>
                  </a:lnTo>
                  <a:lnTo>
                    <a:pt x="113760" y="19242"/>
                  </a:lnTo>
                  <a:lnTo>
                    <a:pt x="117313" y="23882"/>
                  </a:lnTo>
                  <a:lnTo>
                    <a:pt x="119423" y="30707"/>
                  </a:lnTo>
                  <a:lnTo>
                    <a:pt x="121011" y="62010"/>
                  </a:lnTo>
                  <a:lnTo>
                    <a:pt x="113829" y="95229"/>
                  </a:lnTo>
                  <a:lnTo>
                    <a:pt x="108458" y="108718"/>
                  </a:lnTo>
                  <a:lnTo>
                    <a:pt x="86332" y="140759"/>
                  </a:lnTo>
                  <a:lnTo>
                    <a:pt x="69425" y="162200"/>
                  </a:lnTo>
                  <a:lnTo>
                    <a:pt x="34900" y="185655"/>
                  </a:lnTo>
                  <a:lnTo>
                    <a:pt x="23070" y="190720"/>
                  </a:lnTo>
                  <a:lnTo>
                    <a:pt x="8337" y="192728"/>
                  </a:lnTo>
                  <a:lnTo>
                    <a:pt x="793" y="186691"/>
                  </a:lnTo>
                  <a:lnTo>
                    <a:pt x="167" y="184029"/>
                  </a:lnTo>
                  <a:lnTo>
                    <a:pt x="0" y="182208"/>
                  </a:lnTo>
                  <a:lnTo>
                    <a:pt x="1931" y="178068"/>
                  </a:lnTo>
                  <a:lnTo>
                    <a:pt x="4641" y="173581"/>
                  </a:lnTo>
                  <a:lnTo>
                    <a:pt x="6961" y="166594"/>
                  </a:lnTo>
                  <a:lnTo>
                    <a:pt x="16668" y="154744"/>
                  </a:lnTo>
                  <a:lnTo>
                    <a:pt x="27370" y="147606"/>
                  </a:lnTo>
                  <a:lnTo>
                    <a:pt x="58365" y="137378"/>
                  </a:lnTo>
                  <a:lnTo>
                    <a:pt x="72380" y="136034"/>
                  </a:lnTo>
                  <a:lnTo>
                    <a:pt x="77756" y="137966"/>
                  </a:lnTo>
                  <a:lnTo>
                    <a:pt x="82791" y="140677"/>
                  </a:lnTo>
                  <a:lnTo>
                    <a:pt x="98680" y="146353"/>
                  </a:lnTo>
                  <a:lnTo>
                    <a:pt x="113521" y="155166"/>
                  </a:lnTo>
                  <a:lnTo>
                    <a:pt x="116051" y="155822"/>
                  </a:lnTo>
                  <a:lnTo>
                    <a:pt x="120978" y="160784"/>
                  </a:lnTo>
                  <a:lnTo>
                    <a:pt x="125020" y="167487"/>
                  </a:lnTo>
                  <a:lnTo>
                    <a:pt x="129732" y="178259"/>
                  </a:lnTo>
                  <a:lnTo>
                    <a:pt x="132880" y="183191"/>
                  </a:lnTo>
                  <a:lnTo>
                    <a:pt x="134652" y="190431"/>
                  </a:lnTo>
                  <a:lnTo>
                    <a:pt x="135398" y="207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3003"/>
            <p:cNvSpPr/>
            <p:nvPr>
              <p:custDataLst>
                <p:tags r:id="rId181"/>
              </p:custDataLst>
            </p:nvPr>
          </p:nvSpPr>
          <p:spPr>
            <a:xfrm>
              <a:off x="8651081" y="3017977"/>
              <a:ext cx="135722" cy="303439"/>
            </a:xfrm>
            <a:custGeom>
              <a:avLst/>
              <a:gdLst/>
              <a:ahLst/>
              <a:cxnLst/>
              <a:rect l="0" t="0" r="0" b="0"/>
              <a:pathLst>
                <a:path w="135722" h="303439">
                  <a:moveTo>
                    <a:pt x="35719" y="39548"/>
                  </a:moveTo>
                  <a:lnTo>
                    <a:pt x="35719" y="39548"/>
                  </a:lnTo>
                  <a:lnTo>
                    <a:pt x="34925" y="73042"/>
                  </a:lnTo>
                  <a:lnTo>
                    <a:pt x="31927" y="81157"/>
                  </a:lnTo>
                  <a:lnTo>
                    <a:pt x="32181" y="90055"/>
                  </a:lnTo>
                  <a:lnTo>
                    <a:pt x="36375" y="115489"/>
                  </a:lnTo>
                  <a:lnTo>
                    <a:pt x="42982" y="125103"/>
                  </a:lnTo>
                  <a:lnTo>
                    <a:pt x="46356" y="128637"/>
                  </a:lnTo>
                  <a:lnTo>
                    <a:pt x="50500" y="130737"/>
                  </a:lnTo>
                  <a:lnTo>
                    <a:pt x="52716" y="131297"/>
                  </a:lnTo>
                  <a:lnTo>
                    <a:pt x="54989" y="130877"/>
                  </a:lnTo>
                  <a:lnTo>
                    <a:pt x="61978" y="126492"/>
                  </a:lnTo>
                  <a:lnTo>
                    <a:pt x="76206" y="112471"/>
                  </a:lnTo>
                  <a:lnTo>
                    <a:pt x="96407" y="82219"/>
                  </a:lnTo>
                  <a:lnTo>
                    <a:pt x="109745" y="49062"/>
                  </a:lnTo>
                  <a:lnTo>
                    <a:pt x="119355" y="27376"/>
                  </a:lnTo>
                  <a:lnTo>
                    <a:pt x="121433" y="466"/>
                  </a:lnTo>
                  <a:lnTo>
                    <a:pt x="120642" y="0"/>
                  </a:lnTo>
                  <a:lnTo>
                    <a:pt x="119322" y="482"/>
                  </a:lnTo>
                  <a:lnTo>
                    <a:pt x="115292" y="3168"/>
                  </a:lnTo>
                  <a:lnTo>
                    <a:pt x="114741" y="5652"/>
                  </a:lnTo>
                  <a:lnTo>
                    <a:pt x="114595" y="7426"/>
                  </a:lnTo>
                  <a:lnTo>
                    <a:pt x="112314" y="11513"/>
                  </a:lnTo>
                  <a:lnTo>
                    <a:pt x="109449" y="15976"/>
                  </a:lnTo>
                  <a:lnTo>
                    <a:pt x="107836" y="23744"/>
                  </a:lnTo>
                  <a:lnTo>
                    <a:pt x="107246" y="44738"/>
                  </a:lnTo>
                  <a:lnTo>
                    <a:pt x="113644" y="77673"/>
                  </a:lnTo>
                  <a:lnTo>
                    <a:pt x="118005" y="105256"/>
                  </a:lnTo>
                  <a:lnTo>
                    <a:pt x="131085" y="140678"/>
                  </a:lnTo>
                  <a:lnTo>
                    <a:pt x="135120" y="175427"/>
                  </a:lnTo>
                  <a:lnTo>
                    <a:pt x="135651" y="211017"/>
                  </a:lnTo>
                  <a:lnTo>
                    <a:pt x="135721" y="242927"/>
                  </a:lnTo>
                  <a:lnTo>
                    <a:pt x="134935" y="263107"/>
                  </a:lnTo>
                  <a:lnTo>
                    <a:pt x="130028" y="276797"/>
                  </a:lnTo>
                  <a:lnTo>
                    <a:pt x="118939" y="291531"/>
                  </a:lnTo>
                  <a:lnTo>
                    <a:pt x="102406" y="302418"/>
                  </a:lnTo>
                  <a:lnTo>
                    <a:pt x="93137" y="303438"/>
                  </a:lnTo>
                  <a:lnTo>
                    <a:pt x="86903" y="301560"/>
                  </a:lnTo>
                  <a:lnTo>
                    <a:pt x="80692" y="298872"/>
                  </a:lnTo>
                  <a:lnTo>
                    <a:pt x="69064" y="296566"/>
                  </a:lnTo>
                  <a:lnTo>
                    <a:pt x="34085" y="275248"/>
                  </a:lnTo>
                  <a:lnTo>
                    <a:pt x="16601" y="264173"/>
                  </a:lnTo>
                  <a:lnTo>
                    <a:pt x="0" y="261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3" name="SMARTInkShape-Group569"/>
          <p:cNvGrpSpPr/>
          <p:nvPr/>
        </p:nvGrpSpPr>
        <p:grpSpPr>
          <a:xfrm>
            <a:off x="6543683" y="2871817"/>
            <a:ext cx="946810" cy="307142"/>
            <a:chOff x="6543683" y="2871817"/>
            <a:chExt cx="946810" cy="307142"/>
          </a:xfrm>
        </p:grpSpPr>
        <p:sp>
          <p:nvSpPr>
            <p:cNvPr id="1694" name="SMARTInkShape-3004"/>
            <p:cNvSpPr/>
            <p:nvPr>
              <p:custDataLst>
                <p:tags r:id="rId164"/>
              </p:custDataLst>
            </p:nvPr>
          </p:nvSpPr>
          <p:spPr>
            <a:xfrm>
              <a:off x="6543683" y="2929065"/>
              <a:ext cx="228580" cy="228437"/>
            </a:xfrm>
            <a:custGeom>
              <a:avLst/>
              <a:gdLst/>
              <a:ahLst/>
              <a:cxnLst/>
              <a:rect l="0" t="0" r="0" b="0"/>
              <a:pathLst>
                <a:path w="228580" h="228437">
                  <a:moveTo>
                    <a:pt x="42855" y="49879"/>
                  </a:moveTo>
                  <a:lnTo>
                    <a:pt x="42855" y="49879"/>
                  </a:lnTo>
                  <a:lnTo>
                    <a:pt x="42855" y="84656"/>
                  </a:lnTo>
                  <a:lnTo>
                    <a:pt x="36005" y="119966"/>
                  </a:lnTo>
                  <a:lnTo>
                    <a:pt x="29247" y="152333"/>
                  </a:lnTo>
                  <a:lnTo>
                    <a:pt x="27975" y="166578"/>
                  </a:lnTo>
                  <a:lnTo>
                    <a:pt x="21877" y="197782"/>
                  </a:lnTo>
                  <a:lnTo>
                    <a:pt x="21726" y="200868"/>
                  </a:lnTo>
                  <a:lnTo>
                    <a:pt x="19441" y="206415"/>
                  </a:lnTo>
                  <a:lnTo>
                    <a:pt x="16574" y="211525"/>
                  </a:lnTo>
                  <a:lnTo>
                    <a:pt x="14166" y="218865"/>
                  </a:lnTo>
                  <a:lnTo>
                    <a:pt x="7231" y="228348"/>
                  </a:lnTo>
                  <a:lnTo>
                    <a:pt x="3372" y="228436"/>
                  </a:lnTo>
                  <a:lnTo>
                    <a:pt x="2245" y="227654"/>
                  </a:lnTo>
                  <a:lnTo>
                    <a:pt x="1494" y="226339"/>
                  </a:lnTo>
                  <a:lnTo>
                    <a:pt x="288" y="218526"/>
                  </a:lnTo>
                  <a:lnTo>
                    <a:pt x="0" y="186863"/>
                  </a:lnTo>
                  <a:lnTo>
                    <a:pt x="6144" y="153167"/>
                  </a:lnTo>
                  <a:lnTo>
                    <a:pt x="16993" y="117625"/>
                  </a:lnTo>
                  <a:lnTo>
                    <a:pt x="24826" y="81922"/>
                  </a:lnTo>
                  <a:lnTo>
                    <a:pt x="40533" y="48355"/>
                  </a:lnTo>
                  <a:lnTo>
                    <a:pt x="59526" y="26193"/>
                  </a:lnTo>
                  <a:lnTo>
                    <a:pt x="66403" y="23476"/>
                  </a:lnTo>
                  <a:lnTo>
                    <a:pt x="73958" y="21475"/>
                  </a:lnTo>
                  <a:lnTo>
                    <a:pt x="83468" y="16680"/>
                  </a:lnTo>
                  <a:lnTo>
                    <a:pt x="91596" y="15280"/>
                  </a:lnTo>
                  <a:lnTo>
                    <a:pt x="98384" y="16775"/>
                  </a:lnTo>
                  <a:lnTo>
                    <a:pt x="104048" y="19291"/>
                  </a:lnTo>
                  <a:lnTo>
                    <a:pt x="111698" y="21501"/>
                  </a:lnTo>
                  <a:lnTo>
                    <a:pt x="116579" y="24831"/>
                  </a:lnTo>
                  <a:lnTo>
                    <a:pt x="123789" y="34961"/>
                  </a:lnTo>
                  <a:lnTo>
                    <a:pt x="133209" y="60168"/>
                  </a:lnTo>
                  <a:lnTo>
                    <a:pt x="135576" y="92786"/>
                  </a:lnTo>
                  <a:lnTo>
                    <a:pt x="134864" y="101492"/>
                  </a:lnTo>
                  <a:lnTo>
                    <a:pt x="130056" y="115666"/>
                  </a:lnTo>
                  <a:lnTo>
                    <a:pt x="128442" y="123568"/>
                  </a:lnTo>
                  <a:lnTo>
                    <a:pt x="123055" y="135108"/>
                  </a:lnTo>
                  <a:lnTo>
                    <a:pt x="122516" y="137654"/>
                  </a:lnTo>
                  <a:lnTo>
                    <a:pt x="115380" y="148451"/>
                  </a:lnTo>
                  <a:lnTo>
                    <a:pt x="112659" y="149251"/>
                  </a:lnTo>
                  <a:lnTo>
                    <a:pt x="110822" y="149465"/>
                  </a:lnTo>
                  <a:lnTo>
                    <a:pt x="109598" y="148813"/>
                  </a:lnTo>
                  <a:lnTo>
                    <a:pt x="108781" y="147585"/>
                  </a:lnTo>
                  <a:lnTo>
                    <a:pt x="107471" y="143703"/>
                  </a:lnTo>
                  <a:lnTo>
                    <a:pt x="107177" y="129096"/>
                  </a:lnTo>
                  <a:lnTo>
                    <a:pt x="112857" y="111447"/>
                  </a:lnTo>
                  <a:lnTo>
                    <a:pt x="126281" y="78276"/>
                  </a:lnTo>
                  <a:lnTo>
                    <a:pt x="141287" y="42782"/>
                  </a:lnTo>
                  <a:lnTo>
                    <a:pt x="153335" y="27579"/>
                  </a:lnTo>
                  <a:lnTo>
                    <a:pt x="180586" y="4787"/>
                  </a:lnTo>
                  <a:lnTo>
                    <a:pt x="187677" y="2057"/>
                  </a:lnTo>
                  <a:lnTo>
                    <a:pt x="205446" y="0"/>
                  </a:lnTo>
                  <a:lnTo>
                    <a:pt x="210445" y="3703"/>
                  </a:lnTo>
                  <a:lnTo>
                    <a:pt x="216954" y="9827"/>
                  </a:lnTo>
                  <a:lnTo>
                    <a:pt x="219451" y="16467"/>
                  </a:lnTo>
                  <a:lnTo>
                    <a:pt x="222973" y="29131"/>
                  </a:lnTo>
                  <a:lnTo>
                    <a:pt x="226927" y="42938"/>
                  </a:lnTo>
                  <a:lnTo>
                    <a:pt x="228446" y="73444"/>
                  </a:lnTo>
                  <a:lnTo>
                    <a:pt x="228579" y="106589"/>
                  </a:lnTo>
                  <a:lnTo>
                    <a:pt x="226471" y="123303"/>
                  </a:lnTo>
                  <a:lnTo>
                    <a:pt x="221743" y="157703"/>
                  </a:lnTo>
                  <a:lnTo>
                    <a:pt x="217345" y="165534"/>
                  </a:lnTo>
                  <a:lnTo>
                    <a:pt x="211688" y="174306"/>
                  </a:lnTo>
                  <a:lnTo>
                    <a:pt x="205309" y="199306"/>
                  </a:lnTo>
                  <a:lnTo>
                    <a:pt x="201062" y="205513"/>
                  </a:lnTo>
                  <a:lnTo>
                    <a:pt x="198365" y="206362"/>
                  </a:lnTo>
                  <a:lnTo>
                    <a:pt x="192873" y="2070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SMARTInkShape-3005"/>
            <p:cNvSpPr/>
            <p:nvPr>
              <p:custDataLst>
                <p:tags r:id="rId165"/>
              </p:custDataLst>
            </p:nvPr>
          </p:nvSpPr>
          <p:spPr>
            <a:xfrm>
              <a:off x="6829425" y="3078956"/>
              <a:ext cx="7145" cy="42864"/>
            </a:xfrm>
            <a:custGeom>
              <a:avLst/>
              <a:gdLst/>
              <a:ahLst/>
              <a:cxnLst/>
              <a:rect l="0" t="0" r="0" b="0"/>
              <a:pathLst>
                <a:path w="7145" h="42864">
                  <a:moveTo>
                    <a:pt x="7144" y="0"/>
                  </a:moveTo>
                  <a:lnTo>
                    <a:pt x="7144" y="0"/>
                  </a:lnTo>
                  <a:lnTo>
                    <a:pt x="7144" y="31047"/>
                  </a:lnTo>
                  <a:lnTo>
                    <a:pt x="5027" y="35759"/>
                  </a:lnTo>
                  <a:lnTo>
                    <a:pt x="0" y="42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3006"/>
            <p:cNvSpPr/>
            <p:nvPr>
              <p:custDataLst>
                <p:tags r:id="rId166"/>
              </p:custDataLst>
            </p:nvPr>
          </p:nvSpPr>
          <p:spPr>
            <a:xfrm>
              <a:off x="6843713" y="2978944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3007"/>
            <p:cNvSpPr/>
            <p:nvPr>
              <p:custDataLst>
                <p:tags r:id="rId167"/>
              </p:custDataLst>
            </p:nvPr>
          </p:nvSpPr>
          <p:spPr>
            <a:xfrm>
              <a:off x="6893719" y="3022164"/>
              <a:ext cx="135608" cy="142518"/>
            </a:xfrm>
            <a:custGeom>
              <a:avLst/>
              <a:gdLst/>
              <a:ahLst/>
              <a:cxnLst/>
              <a:rect l="0" t="0" r="0" b="0"/>
              <a:pathLst>
                <a:path w="135608" h="142518">
                  <a:moveTo>
                    <a:pt x="35719" y="6786"/>
                  </a:moveTo>
                  <a:lnTo>
                    <a:pt x="35719" y="6786"/>
                  </a:lnTo>
                  <a:lnTo>
                    <a:pt x="35719" y="17428"/>
                  </a:lnTo>
                  <a:lnTo>
                    <a:pt x="33602" y="21570"/>
                  </a:lnTo>
                  <a:lnTo>
                    <a:pt x="31926" y="23786"/>
                  </a:lnTo>
                  <a:lnTo>
                    <a:pt x="30064" y="30481"/>
                  </a:lnTo>
                  <a:lnTo>
                    <a:pt x="28443" y="37954"/>
                  </a:lnTo>
                  <a:lnTo>
                    <a:pt x="23051" y="49220"/>
                  </a:lnTo>
                  <a:lnTo>
                    <a:pt x="10817" y="84096"/>
                  </a:lnTo>
                  <a:lnTo>
                    <a:pt x="1973" y="99174"/>
                  </a:lnTo>
                  <a:lnTo>
                    <a:pt x="76" y="107295"/>
                  </a:lnTo>
                  <a:lnTo>
                    <a:pt x="22" y="110826"/>
                  </a:lnTo>
                  <a:lnTo>
                    <a:pt x="0" y="83873"/>
                  </a:lnTo>
                  <a:lnTo>
                    <a:pt x="4233" y="76501"/>
                  </a:lnTo>
                  <a:lnTo>
                    <a:pt x="26874" y="40850"/>
                  </a:lnTo>
                  <a:lnTo>
                    <a:pt x="59479" y="12276"/>
                  </a:lnTo>
                  <a:lnTo>
                    <a:pt x="80896" y="2358"/>
                  </a:lnTo>
                  <a:lnTo>
                    <a:pt x="94927" y="0"/>
                  </a:lnTo>
                  <a:lnTo>
                    <a:pt x="99869" y="1918"/>
                  </a:lnTo>
                  <a:lnTo>
                    <a:pt x="123822" y="23494"/>
                  </a:lnTo>
                  <a:lnTo>
                    <a:pt x="132556" y="37897"/>
                  </a:lnTo>
                  <a:lnTo>
                    <a:pt x="134790" y="47401"/>
                  </a:lnTo>
                  <a:lnTo>
                    <a:pt x="135607" y="69030"/>
                  </a:lnTo>
                  <a:lnTo>
                    <a:pt x="128448" y="102055"/>
                  </a:lnTo>
                  <a:lnTo>
                    <a:pt x="123078" y="115536"/>
                  </a:lnTo>
                  <a:lnTo>
                    <a:pt x="109229" y="135188"/>
                  </a:lnTo>
                  <a:lnTo>
                    <a:pt x="107156" y="142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3008"/>
            <p:cNvSpPr/>
            <p:nvPr>
              <p:custDataLst>
                <p:tags r:id="rId168"/>
              </p:custDataLst>
            </p:nvPr>
          </p:nvSpPr>
          <p:spPr>
            <a:xfrm>
              <a:off x="7122319" y="2921794"/>
              <a:ext cx="92870" cy="250032"/>
            </a:xfrm>
            <a:custGeom>
              <a:avLst/>
              <a:gdLst/>
              <a:ahLst/>
              <a:cxnLst/>
              <a:rect l="0" t="0" r="0" b="0"/>
              <a:pathLst>
                <a:path w="92870" h="250032">
                  <a:moveTo>
                    <a:pt x="92869" y="0"/>
                  </a:moveTo>
                  <a:lnTo>
                    <a:pt x="92869" y="0"/>
                  </a:lnTo>
                  <a:lnTo>
                    <a:pt x="89076" y="0"/>
                  </a:lnTo>
                  <a:lnTo>
                    <a:pt x="87959" y="794"/>
                  </a:lnTo>
                  <a:lnTo>
                    <a:pt x="87214" y="2116"/>
                  </a:lnTo>
                  <a:lnTo>
                    <a:pt x="86718" y="3792"/>
                  </a:lnTo>
                  <a:lnTo>
                    <a:pt x="80201" y="14473"/>
                  </a:lnTo>
                  <a:lnTo>
                    <a:pt x="71324" y="47759"/>
                  </a:lnTo>
                  <a:lnTo>
                    <a:pt x="65917" y="64790"/>
                  </a:lnTo>
                  <a:lnTo>
                    <a:pt x="62658" y="78728"/>
                  </a:lnTo>
                  <a:lnTo>
                    <a:pt x="51979" y="107169"/>
                  </a:lnTo>
                  <a:lnTo>
                    <a:pt x="48474" y="121447"/>
                  </a:lnTo>
                  <a:lnTo>
                    <a:pt x="44525" y="135732"/>
                  </a:lnTo>
                  <a:lnTo>
                    <a:pt x="41238" y="150019"/>
                  </a:lnTo>
                  <a:lnTo>
                    <a:pt x="30549" y="178594"/>
                  </a:lnTo>
                  <a:lnTo>
                    <a:pt x="27043" y="192881"/>
                  </a:lnTo>
                  <a:lnTo>
                    <a:pt x="23094" y="207169"/>
                  </a:lnTo>
                  <a:lnTo>
                    <a:pt x="21377" y="215900"/>
                  </a:lnTo>
                  <a:lnTo>
                    <a:pt x="15947" y="225278"/>
                  </a:lnTo>
                  <a:lnTo>
                    <a:pt x="3111" y="240423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3009"/>
            <p:cNvSpPr/>
            <p:nvPr>
              <p:custDataLst>
                <p:tags r:id="rId169"/>
              </p:custDataLst>
            </p:nvPr>
          </p:nvSpPr>
          <p:spPr>
            <a:xfrm>
              <a:off x="7186613" y="2871817"/>
              <a:ext cx="185738" cy="78553"/>
            </a:xfrm>
            <a:custGeom>
              <a:avLst/>
              <a:gdLst/>
              <a:ahLst/>
              <a:cxnLst/>
              <a:rect l="0" t="0" r="0" b="0"/>
              <a:pathLst>
                <a:path w="185738" h="78553">
                  <a:moveTo>
                    <a:pt x="0" y="78552"/>
                  </a:moveTo>
                  <a:lnTo>
                    <a:pt x="0" y="78552"/>
                  </a:lnTo>
                  <a:lnTo>
                    <a:pt x="0" y="71702"/>
                  </a:lnTo>
                  <a:lnTo>
                    <a:pt x="3792" y="67703"/>
                  </a:lnTo>
                  <a:lnTo>
                    <a:pt x="7770" y="65792"/>
                  </a:lnTo>
                  <a:lnTo>
                    <a:pt x="9942" y="65283"/>
                  </a:lnTo>
                  <a:lnTo>
                    <a:pt x="45529" y="45150"/>
                  </a:lnTo>
                  <a:lnTo>
                    <a:pt x="80714" y="28542"/>
                  </a:lnTo>
                  <a:lnTo>
                    <a:pt x="115976" y="14258"/>
                  </a:lnTo>
                  <a:lnTo>
                    <a:pt x="150668" y="3740"/>
                  </a:lnTo>
                  <a:lnTo>
                    <a:pt x="166492" y="715"/>
                  </a:lnTo>
                  <a:lnTo>
                    <a:pt x="181867" y="0"/>
                  </a:lnTo>
                  <a:lnTo>
                    <a:pt x="183157" y="784"/>
                  </a:lnTo>
                  <a:lnTo>
                    <a:pt x="184017" y="2100"/>
                  </a:lnTo>
                  <a:lnTo>
                    <a:pt x="185737" y="71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3010"/>
            <p:cNvSpPr/>
            <p:nvPr>
              <p:custDataLst>
                <p:tags r:id="rId170"/>
              </p:custDataLst>
            </p:nvPr>
          </p:nvSpPr>
          <p:spPr>
            <a:xfrm>
              <a:off x="7165181" y="3036094"/>
              <a:ext cx="150020" cy="50007"/>
            </a:xfrm>
            <a:custGeom>
              <a:avLst/>
              <a:gdLst/>
              <a:ahLst/>
              <a:cxnLst/>
              <a:rect l="0" t="0" r="0" b="0"/>
              <a:pathLst>
                <a:path w="150020" h="50007">
                  <a:moveTo>
                    <a:pt x="0" y="50006"/>
                  </a:moveTo>
                  <a:lnTo>
                    <a:pt x="0" y="50006"/>
                  </a:lnTo>
                  <a:lnTo>
                    <a:pt x="6152" y="50006"/>
                  </a:lnTo>
                  <a:lnTo>
                    <a:pt x="12651" y="45097"/>
                  </a:lnTo>
                  <a:lnTo>
                    <a:pt x="19270" y="43524"/>
                  </a:lnTo>
                  <a:lnTo>
                    <a:pt x="27053" y="42265"/>
                  </a:lnTo>
                  <a:lnTo>
                    <a:pt x="38266" y="37217"/>
                  </a:lnTo>
                  <a:lnTo>
                    <a:pt x="47763" y="31488"/>
                  </a:lnTo>
                  <a:lnTo>
                    <a:pt x="69388" y="25166"/>
                  </a:lnTo>
                  <a:lnTo>
                    <a:pt x="95932" y="10258"/>
                  </a:lnTo>
                  <a:lnTo>
                    <a:pt x="130744" y="1671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SMARTInkShape-3011"/>
            <p:cNvSpPr/>
            <p:nvPr>
              <p:custDataLst>
                <p:tags r:id="rId171"/>
              </p:custDataLst>
            </p:nvPr>
          </p:nvSpPr>
          <p:spPr>
            <a:xfrm>
              <a:off x="7422387" y="2993257"/>
              <a:ext cx="68106" cy="57096"/>
            </a:xfrm>
            <a:custGeom>
              <a:avLst/>
              <a:gdLst/>
              <a:ahLst/>
              <a:cxnLst/>
              <a:rect l="0" t="0" r="0" b="0"/>
              <a:pathLst>
                <a:path w="68106" h="57096">
                  <a:moveTo>
                    <a:pt x="49976" y="7118"/>
                  </a:moveTo>
                  <a:lnTo>
                    <a:pt x="49976" y="7118"/>
                  </a:lnTo>
                  <a:lnTo>
                    <a:pt x="49976" y="967"/>
                  </a:lnTo>
                  <a:lnTo>
                    <a:pt x="49182" y="636"/>
                  </a:lnTo>
                  <a:lnTo>
                    <a:pt x="43126" y="0"/>
                  </a:lnTo>
                  <a:lnTo>
                    <a:pt x="37187" y="4889"/>
                  </a:lnTo>
                  <a:lnTo>
                    <a:pt x="30664" y="7251"/>
                  </a:lnTo>
                  <a:lnTo>
                    <a:pt x="12499" y="19245"/>
                  </a:lnTo>
                  <a:lnTo>
                    <a:pt x="2677" y="33331"/>
                  </a:lnTo>
                  <a:lnTo>
                    <a:pt x="772" y="40461"/>
                  </a:lnTo>
                  <a:lnTo>
                    <a:pt x="0" y="53355"/>
                  </a:lnTo>
                  <a:lnTo>
                    <a:pt x="784" y="54611"/>
                  </a:lnTo>
                  <a:lnTo>
                    <a:pt x="2099" y="55449"/>
                  </a:lnTo>
                  <a:lnTo>
                    <a:pt x="6123" y="56793"/>
                  </a:lnTo>
                  <a:lnTo>
                    <a:pt x="16970" y="57095"/>
                  </a:lnTo>
                  <a:lnTo>
                    <a:pt x="39808" y="49847"/>
                  </a:lnTo>
                  <a:lnTo>
                    <a:pt x="54681" y="37854"/>
                  </a:lnTo>
                  <a:lnTo>
                    <a:pt x="62844" y="29931"/>
                  </a:lnTo>
                  <a:lnTo>
                    <a:pt x="63633" y="27047"/>
                  </a:lnTo>
                  <a:lnTo>
                    <a:pt x="64139" y="18727"/>
                  </a:lnTo>
                  <a:lnTo>
                    <a:pt x="63386" y="17239"/>
                  </a:lnTo>
                  <a:lnTo>
                    <a:pt x="62091" y="16247"/>
                  </a:lnTo>
                  <a:lnTo>
                    <a:pt x="58535" y="15144"/>
                  </a:lnTo>
                  <a:lnTo>
                    <a:pt x="46564" y="14296"/>
                  </a:lnTo>
                  <a:lnTo>
                    <a:pt x="42374" y="16394"/>
                  </a:lnTo>
                  <a:lnTo>
                    <a:pt x="37866" y="19178"/>
                  </a:lnTo>
                  <a:lnTo>
                    <a:pt x="30865" y="21539"/>
                  </a:lnTo>
                  <a:lnTo>
                    <a:pt x="23764" y="26120"/>
                  </a:lnTo>
                  <a:lnTo>
                    <a:pt x="15665" y="28229"/>
                  </a:lnTo>
                  <a:lnTo>
                    <a:pt x="15196" y="29130"/>
                  </a:lnTo>
                  <a:lnTo>
                    <a:pt x="14381" y="34672"/>
                  </a:lnTo>
                  <a:lnTo>
                    <a:pt x="15133" y="35012"/>
                  </a:lnTo>
                  <a:lnTo>
                    <a:pt x="31053" y="35666"/>
                  </a:lnTo>
                  <a:lnTo>
                    <a:pt x="35745" y="33564"/>
                  </a:lnTo>
                  <a:lnTo>
                    <a:pt x="41432" y="29540"/>
                  </a:lnTo>
                  <a:lnTo>
                    <a:pt x="48259" y="27951"/>
                  </a:lnTo>
                  <a:lnTo>
                    <a:pt x="54935" y="23698"/>
                  </a:lnTo>
                  <a:lnTo>
                    <a:pt x="59587" y="22424"/>
                  </a:lnTo>
                  <a:lnTo>
                    <a:pt x="61146" y="21291"/>
                  </a:lnTo>
                  <a:lnTo>
                    <a:pt x="62185" y="19742"/>
                  </a:lnTo>
                  <a:lnTo>
                    <a:pt x="64134" y="15904"/>
                  </a:lnTo>
                  <a:lnTo>
                    <a:pt x="67645" y="11552"/>
                  </a:lnTo>
                  <a:lnTo>
                    <a:pt x="68105" y="10074"/>
                  </a:lnTo>
                  <a:lnTo>
                    <a:pt x="67618" y="9088"/>
                  </a:lnTo>
                  <a:lnTo>
                    <a:pt x="64926" y="7507"/>
                  </a:lnTo>
                  <a:lnTo>
                    <a:pt x="47487" y="7128"/>
                  </a:lnTo>
                  <a:lnTo>
                    <a:pt x="42784" y="9239"/>
                  </a:lnTo>
                  <a:lnTo>
                    <a:pt x="17298" y="25457"/>
                  </a:lnTo>
                  <a:lnTo>
                    <a:pt x="7113" y="28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3012"/>
            <p:cNvSpPr/>
            <p:nvPr>
              <p:custDataLst>
                <p:tags r:id="rId172"/>
              </p:custDataLst>
            </p:nvPr>
          </p:nvSpPr>
          <p:spPr>
            <a:xfrm>
              <a:off x="7404230" y="3128963"/>
              <a:ext cx="75277" cy="49996"/>
            </a:xfrm>
            <a:custGeom>
              <a:avLst/>
              <a:gdLst/>
              <a:ahLst/>
              <a:cxnLst/>
              <a:rect l="0" t="0" r="0" b="0"/>
              <a:pathLst>
                <a:path w="75277" h="49996">
                  <a:moveTo>
                    <a:pt x="39558" y="7143"/>
                  </a:moveTo>
                  <a:lnTo>
                    <a:pt x="39558" y="7143"/>
                  </a:lnTo>
                  <a:lnTo>
                    <a:pt x="39558" y="294"/>
                  </a:lnTo>
                  <a:lnTo>
                    <a:pt x="15423" y="0"/>
                  </a:lnTo>
                  <a:lnTo>
                    <a:pt x="13942" y="793"/>
                  </a:lnTo>
                  <a:lnTo>
                    <a:pt x="12955" y="2116"/>
                  </a:lnTo>
                  <a:lnTo>
                    <a:pt x="11859" y="5703"/>
                  </a:lnTo>
                  <a:lnTo>
                    <a:pt x="10986" y="38103"/>
                  </a:lnTo>
                  <a:lnTo>
                    <a:pt x="13100" y="42864"/>
                  </a:lnTo>
                  <a:lnTo>
                    <a:pt x="17134" y="48595"/>
                  </a:lnTo>
                  <a:lnTo>
                    <a:pt x="19801" y="49379"/>
                  </a:lnTo>
                  <a:lnTo>
                    <a:pt x="41968" y="49995"/>
                  </a:lnTo>
                  <a:lnTo>
                    <a:pt x="43546" y="49205"/>
                  </a:lnTo>
                  <a:lnTo>
                    <a:pt x="44598" y="47884"/>
                  </a:lnTo>
                  <a:lnTo>
                    <a:pt x="46560" y="44300"/>
                  </a:lnTo>
                  <a:lnTo>
                    <a:pt x="51334" y="37820"/>
                  </a:lnTo>
                  <a:lnTo>
                    <a:pt x="53895" y="30873"/>
                  </a:lnTo>
                  <a:lnTo>
                    <a:pt x="57307" y="26156"/>
                  </a:lnTo>
                  <a:lnTo>
                    <a:pt x="57741" y="23787"/>
                  </a:lnTo>
                  <a:lnTo>
                    <a:pt x="57235" y="21414"/>
                  </a:lnTo>
                  <a:lnTo>
                    <a:pt x="55352" y="16661"/>
                  </a:lnTo>
                  <a:lnTo>
                    <a:pt x="54515" y="11903"/>
                  </a:lnTo>
                  <a:lnTo>
                    <a:pt x="53498" y="10316"/>
                  </a:lnTo>
                  <a:lnTo>
                    <a:pt x="52026" y="9259"/>
                  </a:lnTo>
                  <a:lnTo>
                    <a:pt x="48274" y="7290"/>
                  </a:lnTo>
                  <a:lnTo>
                    <a:pt x="41699" y="2513"/>
                  </a:lnTo>
                  <a:lnTo>
                    <a:pt x="33794" y="330"/>
                  </a:lnTo>
                  <a:lnTo>
                    <a:pt x="29030" y="98"/>
                  </a:lnTo>
                  <a:lnTo>
                    <a:pt x="24824" y="2160"/>
                  </a:lnTo>
                  <a:lnTo>
                    <a:pt x="20309" y="4928"/>
                  </a:lnTo>
                  <a:lnTo>
                    <a:pt x="13305" y="7281"/>
                  </a:lnTo>
                  <a:lnTo>
                    <a:pt x="8576" y="10644"/>
                  </a:lnTo>
                  <a:lnTo>
                    <a:pt x="5944" y="14785"/>
                  </a:lnTo>
                  <a:lnTo>
                    <a:pt x="3981" y="19271"/>
                  </a:lnTo>
                  <a:lnTo>
                    <a:pt x="462" y="23910"/>
                  </a:lnTo>
                  <a:lnTo>
                    <a:pt x="0" y="26259"/>
                  </a:lnTo>
                  <a:lnTo>
                    <a:pt x="486" y="28618"/>
                  </a:lnTo>
                  <a:lnTo>
                    <a:pt x="3177" y="34316"/>
                  </a:lnTo>
                  <a:lnTo>
                    <a:pt x="7435" y="39095"/>
                  </a:lnTo>
                  <a:lnTo>
                    <a:pt x="11523" y="41188"/>
                  </a:lnTo>
                  <a:lnTo>
                    <a:pt x="23754" y="42641"/>
                  </a:lnTo>
                  <a:lnTo>
                    <a:pt x="48791" y="42853"/>
                  </a:lnTo>
                  <a:lnTo>
                    <a:pt x="53716" y="40742"/>
                  </a:lnTo>
                  <a:lnTo>
                    <a:pt x="58550" y="37951"/>
                  </a:lnTo>
                  <a:lnTo>
                    <a:pt x="63345" y="36710"/>
                  </a:lnTo>
                  <a:lnTo>
                    <a:pt x="64940" y="35586"/>
                  </a:lnTo>
                  <a:lnTo>
                    <a:pt x="66005" y="34042"/>
                  </a:lnTo>
                  <a:lnTo>
                    <a:pt x="67981" y="30211"/>
                  </a:lnTo>
                  <a:lnTo>
                    <a:pt x="72762" y="23591"/>
                  </a:lnTo>
                  <a:lnTo>
                    <a:pt x="74158" y="18951"/>
                  </a:lnTo>
                  <a:lnTo>
                    <a:pt x="73738" y="17397"/>
                  </a:lnTo>
                  <a:lnTo>
                    <a:pt x="72662" y="16360"/>
                  </a:lnTo>
                  <a:lnTo>
                    <a:pt x="71152" y="15669"/>
                  </a:lnTo>
                  <a:lnTo>
                    <a:pt x="70146" y="14415"/>
                  </a:lnTo>
                  <a:lnTo>
                    <a:pt x="66414" y="6698"/>
                  </a:lnTo>
                  <a:lnTo>
                    <a:pt x="64606" y="4466"/>
                  </a:lnTo>
                  <a:lnTo>
                    <a:pt x="60479" y="1984"/>
                  </a:lnTo>
                  <a:lnTo>
                    <a:pt x="51363" y="391"/>
                  </a:lnTo>
                  <a:lnTo>
                    <a:pt x="46656" y="2290"/>
                  </a:lnTo>
                  <a:lnTo>
                    <a:pt x="21896" y="24817"/>
                  </a:lnTo>
                  <a:lnTo>
                    <a:pt x="21433" y="26069"/>
                  </a:lnTo>
                  <a:lnTo>
                    <a:pt x="21918" y="26904"/>
                  </a:lnTo>
                  <a:lnTo>
                    <a:pt x="23036" y="27461"/>
                  </a:lnTo>
                  <a:lnTo>
                    <a:pt x="23780" y="28626"/>
                  </a:lnTo>
                  <a:lnTo>
                    <a:pt x="24608" y="32037"/>
                  </a:lnTo>
                  <a:lnTo>
                    <a:pt x="25622" y="33264"/>
                  </a:lnTo>
                  <a:lnTo>
                    <a:pt x="28867" y="34628"/>
                  </a:lnTo>
                  <a:lnTo>
                    <a:pt x="35155" y="35395"/>
                  </a:lnTo>
                  <a:lnTo>
                    <a:pt x="57967" y="28424"/>
                  </a:lnTo>
                  <a:lnTo>
                    <a:pt x="66637" y="22509"/>
                  </a:lnTo>
                  <a:lnTo>
                    <a:pt x="75276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5" name="SMARTInkShape-Group570"/>
          <p:cNvGrpSpPr/>
          <p:nvPr/>
        </p:nvGrpSpPr>
        <p:grpSpPr>
          <a:xfrm>
            <a:off x="6315075" y="1921695"/>
            <a:ext cx="1284847" cy="248886"/>
            <a:chOff x="6315075" y="1921695"/>
            <a:chExt cx="1284847" cy="248886"/>
          </a:xfrm>
        </p:grpSpPr>
        <p:sp>
          <p:nvSpPr>
            <p:cNvPr id="1704" name="SMARTInkShape-3013"/>
            <p:cNvSpPr/>
            <p:nvPr>
              <p:custDataLst>
                <p:tags r:id="rId153"/>
              </p:custDataLst>
            </p:nvPr>
          </p:nvSpPr>
          <p:spPr>
            <a:xfrm>
              <a:off x="6315075" y="1929133"/>
              <a:ext cx="149619" cy="163897"/>
            </a:xfrm>
            <a:custGeom>
              <a:avLst/>
              <a:gdLst/>
              <a:ahLst/>
              <a:cxnLst/>
              <a:rect l="0" t="0" r="0" b="0"/>
              <a:pathLst>
                <a:path w="149619" h="163897">
                  <a:moveTo>
                    <a:pt x="21430" y="28255"/>
                  </a:moveTo>
                  <a:lnTo>
                    <a:pt x="21430" y="28255"/>
                  </a:lnTo>
                  <a:lnTo>
                    <a:pt x="17639" y="28255"/>
                  </a:lnTo>
                  <a:lnTo>
                    <a:pt x="16521" y="27461"/>
                  </a:lnTo>
                  <a:lnTo>
                    <a:pt x="15777" y="26138"/>
                  </a:lnTo>
                  <a:lnTo>
                    <a:pt x="14290" y="21118"/>
                  </a:lnTo>
                  <a:lnTo>
                    <a:pt x="18081" y="17321"/>
                  </a:lnTo>
                  <a:lnTo>
                    <a:pt x="22058" y="15458"/>
                  </a:lnTo>
                  <a:lnTo>
                    <a:pt x="33420" y="13370"/>
                  </a:lnTo>
                  <a:lnTo>
                    <a:pt x="42880" y="8352"/>
                  </a:lnTo>
                  <a:lnTo>
                    <a:pt x="77317" y="0"/>
                  </a:lnTo>
                  <a:lnTo>
                    <a:pt x="112227" y="6394"/>
                  </a:lnTo>
                  <a:lnTo>
                    <a:pt x="118935" y="7426"/>
                  </a:lnTo>
                  <a:lnTo>
                    <a:pt x="127208" y="10531"/>
                  </a:lnTo>
                  <a:lnTo>
                    <a:pt x="130049" y="12470"/>
                  </a:lnTo>
                  <a:lnTo>
                    <a:pt x="134841" y="18198"/>
                  </a:lnTo>
                  <a:lnTo>
                    <a:pt x="145453" y="24519"/>
                  </a:lnTo>
                  <a:lnTo>
                    <a:pt x="147989" y="28711"/>
                  </a:lnTo>
                  <a:lnTo>
                    <a:pt x="149618" y="37870"/>
                  </a:lnTo>
                  <a:lnTo>
                    <a:pt x="148958" y="39427"/>
                  </a:lnTo>
                  <a:lnTo>
                    <a:pt x="147724" y="40465"/>
                  </a:lnTo>
                  <a:lnTo>
                    <a:pt x="144237" y="42413"/>
                  </a:lnTo>
                  <a:lnTo>
                    <a:pt x="109108" y="66380"/>
                  </a:lnTo>
                  <a:lnTo>
                    <a:pt x="73537" y="76586"/>
                  </a:lnTo>
                  <a:lnTo>
                    <a:pt x="42987" y="78260"/>
                  </a:lnTo>
                  <a:lnTo>
                    <a:pt x="42900" y="74468"/>
                  </a:lnTo>
                  <a:lnTo>
                    <a:pt x="43681" y="73351"/>
                  </a:lnTo>
                  <a:lnTo>
                    <a:pt x="44996" y="72606"/>
                  </a:lnTo>
                  <a:lnTo>
                    <a:pt x="52755" y="71558"/>
                  </a:lnTo>
                  <a:lnTo>
                    <a:pt x="73561" y="71143"/>
                  </a:lnTo>
                  <a:lnTo>
                    <a:pt x="96954" y="78394"/>
                  </a:lnTo>
                  <a:lnTo>
                    <a:pt x="107023" y="83784"/>
                  </a:lnTo>
                  <a:lnTo>
                    <a:pt x="109448" y="84325"/>
                  </a:lnTo>
                  <a:lnTo>
                    <a:pt x="116655" y="88877"/>
                  </a:lnTo>
                  <a:lnTo>
                    <a:pt x="130966" y="102169"/>
                  </a:lnTo>
                  <a:lnTo>
                    <a:pt x="133614" y="106878"/>
                  </a:lnTo>
                  <a:lnTo>
                    <a:pt x="135584" y="111617"/>
                  </a:lnTo>
                  <a:lnTo>
                    <a:pt x="141758" y="119715"/>
                  </a:lnTo>
                  <a:lnTo>
                    <a:pt x="141337" y="120978"/>
                  </a:lnTo>
                  <a:lnTo>
                    <a:pt x="137745" y="126548"/>
                  </a:lnTo>
                  <a:lnTo>
                    <a:pt x="135534" y="133226"/>
                  </a:lnTo>
                  <a:lnTo>
                    <a:pt x="132204" y="137879"/>
                  </a:lnTo>
                  <a:lnTo>
                    <a:pt x="128077" y="140477"/>
                  </a:lnTo>
                  <a:lnTo>
                    <a:pt x="123599" y="142425"/>
                  </a:lnTo>
                  <a:lnTo>
                    <a:pt x="118962" y="145936"/>
                  </a:lnTo>
                  <a:lnTo>
                    <a:pt x="112139" y="148026"/>
                  </a:lnTo>
                  <a:lnTo>
                    <a:pt x="104608" y="149749"/>
                  </a:lnTo>
                  <a:lnTo>
                    <a:pt x="95112" y="154387"/>
                  </a:lnTo>
                  <a:lnTo>
                    <a:pt x="66263" y="158815"/>
                  </a:lnTo>
                  <a:lnTo>
                    <a:pt x="59613" y="161688"/>
                  </a:lnTo>
                  <a:lnTo>
                    <a:pt x="27515" y="163896"/>
                  </a:lnTo>
                  <a:lnTo>
                    <a:pt x="22018" y="161829"/>
                  </a:lnTo>
                  <a:lnTo>
                    <a:pt x="16930" y="159059"/>
                  </a:lnTo>
                  <a:lnTo>
                    <a:pt x="7196" y="157280"/>
                  </a:lnTo>
                  <a:lnTo>
                    <a:pt x="0" y="156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SMARTInkShape-3014"/>
            <p:cNvSpPr/>
            <p:nvPr>
              <p:custDataLst>
                <p:tags r:id="rId154"/>
              </p:custDataLst>
            </p:nvPr>
          </p:nvSpPr>
          <p:spPr>
            <a:xfrm>
              <a:off x="6472275" y="1921695"/>
              <a:ext cx="128191" cy="170093"/>
            </a:xfrm>
            <a:custGeom>
              <a:avLst/>
              <a:gdLst/>
              <a:ahLst/>
              <a:cxnLst/>
              <a:rect l="0" t="0" r="0" b="0"/>
              <a:pathLst>
                <a:path w="128191" h="170093">
                  <a:moveTo>
                    <a:pt x="92831" y="7118"/>
                  </a:moveTo>
                  <a:lnTo>
                    <a:pt x="92831" y="7118"/>
                  </a:lnTo>
                  <a:lnTo>
                    <a:pt x="92831" y="268"/>
                  </a:lnTo>
                  <a:lnTo>
                    <a:pt x="86680" y="0"/>
                  </a:lnTo>
                  <a:lnTo>
                    <a:pt x="80180" y="4888"/>
                  </a:lnTo>
                  <a:lnTo>
                    <a:pt x="73561" y="7251"/>
                  </a:lnTo>
                  <a:lnTo>
                    <a:pt x="41146" y="28592"/>
                  </a:lnTo>
                  <a:lnTo>
                    <a:pt x="27236" y="38082"/>
                  </a:lnTo>
                  <a:lnTo>
                    <a:pt x="4754" y="70147"/>
                  </a:lnTo>
                  <a:lnTo>
                    <a:pt x="1382" y="79856"/>
                  </a:lnTo>
                  <a:lnTo>
                    <a:pt x="0" y="112981"/>
                  </a:lnTo>
                  <a:lnTo>
                    <a:pt x="2096" y="119785"/>
                  </a:lnTo>
                  <a:lnTo>
                    <a:pt x="11356" y="133902"/>
                  </a:lnTo>
                  <a:lnTo>
                    <a:pt x="15795" y="148461"/>
                  </a:lnTo>
                  <a:lnTo>
                    <a:pt x="17661" y="151352"/>
                  </a:lnTo>
                  <a:lnTo>
                    <a:pt x="21851" y="154566"/>
                  </a:lnTo>
                  <a:lnTo>
                    <a:pt x="26360" y="156788"/>
                  </a:lnTo>
                  <a:lnTo>
                    <a:pt x="41882" y="166929"/>
                  </a:lnTo>
                  <a:lnTo>
                    <a:pt x="51366" y="170092"/>
                  </a:lnTo>
                  <a:lnTo>
                    <a:pt x="54075" y="169742"/>
                  </a:lnTo>
                  <a:lnTo>
                    <a:pt x="66243" y="165594"/>
                  </a:lnTo>
                  <a:lnTo>
                    <a:pt x="73871" y="164070"/>
                  </a:lnTo>
                  <a:lnTo>
                    <a:pt x="83421" y="159544"/>
                  </a:lnTo>
                  <a:lnTo>
                    <a:pt x="95158" y="157056"/>
                  </a:lnTo>
                  <a:lnTo>
                    <a:pt x="104810" y="150851"/>
                  </a:lnTo>
                  <a:lnTo>
                    <a:pt x="115783" y="140104"/>
                  </a:lnTo>
                  <a:lnTo>
                    <a:pt x="126732" y="121536"/>
                  </a:lnTo>
                  <a:lnTo>
                    <a:pt x="128190" y="111916"/>
                  </a:lnTo>
                  <a:lnTo>
                    <a:pt x="126273" y="107140"/>
                  </a:lnTo>
                  <a:lnTo>
                    <a:pt x="111748" y="90462"/>
                  </a:lnTo>
                  <a:lnTo>
                    <a:pt x="107060" y="87816"/>
                  </a:lnTo>
                  <a:lnTo>
                    <a:pt x="102330" y="85846"/>
                  </a:lnTo>
                  <a:lnTo>
                    <a:pt x="95205" y="81068"/>
                  </a:lnTo>
                  <a:lnTo>
                    <a:pt x="90447" y="79672"/>
                  </a:lnTo>
                  <a:lnTo>
                    <a:pt x="83569" y="81168"/>
                  </a:lnTo>
                  <a:lnTo>
                    <a:pt x="49473" y="91235"/>
                  </a:lnTo>
                  <a:lnTo>
                    <a:pt x="41017" y="92922"/>
                  </a:lnTo>
                  <a:lnTo>
                    <a:pt x="34613" y="96317"/>
                  </a:lnTo>
                  <a:lnTo>
                    <a:pt x="12977" y="115758"/>
                  </a:lnTo>
                  <a:lnTo>
                    <a:pt x="9715" y="121019"/>
                  </a:lnTo>
                  <a:lnTo>
                    <a:pt x="7472" y="126003"/>
                  </a:lnTo>
                  <a:lnTo>
                    <a:pt x="3829" y="130864"/>
                  </a:lnTo>
                  <a:lnTo>
                    <a:pt x="3334" y="133271"/>
                  </a:lnTo>
                  <a:lnTo>
                    <a:pt x="3798" y="135670"/>
                  </a:lnTo>
                  <a:lnTo>
                    <a:pt x="5636" y="140452"/>
                  </a:lnTo>
                  <a:lnTo>
                    <a:pt x="7464" y="147607"/>
                  </a:lnTo>
                  <a:lnTo>
                    <a:pt x="10705" y="152372"/>
                  </a:lnTo>
                  <a:lnTo>
                    <a:pt x="14791" y="155019"/>
                  </a:lnTo>
                  <a:lnTo>
                    <a:pt x="21395" y="1571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SMARTInkShape-3015"/>
            <p:cNvSpPr/>
            <p:nvPr>
              <p:custDataLst>
                <p:tags r:id="rId155"/>
              </p:custDataLst>
            </p:nvPr>
          </p:nvSpPr>
          <p:spPr>
            <a:xfrm>
              <a:off x="6600862" y="1950244"/>
              <a:ext cx="149851" cy="135311"/>
            </a:xfrm>
            <a:custGeom>
              <a:avLst/>
              <a:gdLst/>
              <a:ahLst/>
              <a:cxnLst/>
              <a:rect l="0" t="0" r="0" b="0"/>
              <a:pathLst>
                <a:path w="149851" h="135311">
                  <a:moveTo>
                    <a:pt x="99976" y="14287"/>
                  </a:moveTo>
                  <a:lnTo>
                    <a:pt x="99976" y="14287"/>
                  </a:lnTo>
                  <a:lnTo>
                    <a:pt x="99976" y="3438"/>
                  </a:lnTo>
                  <a:lnTo>
                    <a:pt x="99182" y="2292"/>
                  </a:lnTo>
                  <a:lnTo>
                    <a:pt x="97859" y="1528"/>
                  </a:lnTo>
                  <a:lnTo>
                    <a:pt x="93478" y="679"/>
                  </a:lnTo>
                  <a:lnTo>
                    <a:pt x="77032" y="89"/>
                  </a:lnTo>
                  <a:lnTo>
                    <a:pt x="71787" y="2156"/>
                  </a:lnTo>
                  <a:lnTo>
                    <a:pt x="69277" y="3819"/>
                  </a:lnTo>
                  <a:lnTo>
                    <a:pt x="51492" y="8822"/>
                  </a:lnTo>
                  <a:lnTo>
                    <a:pt x="26070" y="27053"/>
                  </a:lnTo>
                  <a:lnTo>
                    <a:pt x="4815" y="58246"/>
                  </a:lnTo>
                  <a:lnTo>
                    <a:pt x="2119" y="65839"/>
                  </a:lnTo>
                  <a:lnTo>
                    <a:pt x="89" y="97721"/>
                  </a:lnTo>
                  <a:lnTo>
                    <a:pt x="0" y="108153"/>
                  </a:lnTo>
                  <a:lnTo>
                    <a:pt x="2096" y="113684"/>
                  </a:lnTo>
                  <a:lnTo>
                    <a:pt x="9910" y="123703"/>
                  </a:lnTo>
                  <a:lnTo>
                    <a:pt x="20549" y="130932"/>
                  </a:lnTo>
                  <a:lnTo>
                    <a:pt x="33756" y="134309"/>
                  </a:lnTo>
                  <a:lnTo>
                    <a:pt x="43931" y="135310"/>
                  </a:lnTo>
                  <a:lnTo>
                    <a:pt x="75476" y="129543"/>
                  </a:lnTo>
                  <a:lnTo>
                    <a:pt x="104678" y="118728"/>
                  </a:lnTo>
                  <a:lnTo>
                    <a:pt x="122888" y="104995"/>
                  </a:lnTo>
                  <a:lnTo>
                    <a:pt x="134017" y="92228"/>
                  </a:lnTo>
                  <a:lnTo>
                    <a:pt x="146586" y="69765"/>
                  </a:lnTo>
                  <a:lnTo>
                    <a:pt x="148976" y="59653"/>
                  </a:lnTo>
                  <a:lnTo>
                    <a:pt x="149850" y="41594"/>
                  </a:lnTo>
                  <a:lnTo>
                    <a:pt x="142698" y="17396"/>
                  </a:lnTo>
                  <a:lnTo>
                    <a:pt x="139337" y="12229"/>
                  </a:lnTo>
                  <a:lnTo>
                    <a:pt x="135197" y="9404"/>
                  </a:lnTo>
                  <a:lnTo>
                    <a:pt x="130711" y="7354"/>
                  </a:lnTo>
                  <a:lnTo>
                    <a:pt x="123722" y="2532"/>
                  </a:lnTo>
                  <a:lnTo>
                    <a:pt x="116625" y="750"/>
                  </a:lnTo>
                  <a:lnTo>
                    <a:pt x="1071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3016"/>
            <p:cNvSpPr/>
            <p:nvPr>
              <p:custDataLst>
                <p:tags r:id="rId156"/>
              </p:custDataLst>
            </p:nvPr>
          </p:nvSpPr>
          <p:spPr>
            <a:xfrm>
              <a:off x="6772275" y="2007394"/>
              <a:ext cx="85726" cy="64295"/>
            </a:xfrm>
            <a:custGeom>
              <a:avLst/>
              <a:gdLst/>
              <a:ahLst/>
              <a:cxnLst/>
              <a:rect l="0" t="0" r="0" b="0"/>
              <a:pathLst>
                <a:path w="85726" h="64295">
                  <a:moveTo>
                    <a:pt x="85725" y="0"/>
                  </a:moveTo>
                  <a:lnTo>
                    <a:pt x="85725" y="0"/>
                  </a:lnTo>
                  <a:lnTo>
                    <a:pt x="79574" y="6151"/>
                  </a:lnTo>
                  <a:lnTo>
                    <a:pt x="77984" y="12651"/>
                  </a:lnTo>
                  <a:lnTo>
                    <a:pt x="74876" y="16999"/>
                  </a:lnTo>
                  <a:lnTo>
                    <a:pt x="40508" y="40487"/>
                  </a:lnTo>
                  <a:lnTo>
                    <a:pt x="24024" y="53975"/>
                  </a:lnTo>
                  <a:lnTo>
                    <a:pt x="19145" y="55739"/>
                  </a:lnTo>
                  <a:lnTo>
                    <a:pt x="17525" y="57003"/>
                  </a:lnTo>
                  <a:lnTo>
                    <a:pt x="14453" y="61780"/>
                  </a:lnTo>
                  <a:lnTo>
                    <a:pt x="8263" y="63963"/>
                  </a:lnTo>
                  <a:lnTo>
                    <a:pt x="0" y="64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SMARTInkShape-3017"/>
            <p:cNvSpPr/>
            <p:nvPr>
              <p:custDataLst>
                <p:tags r:id="rId157"/>
              </p:custDataLst>
            </p:nvPr>
          </p:nvSpPr>
          <p:spPr>
            <a:xfrm>
              <a:off x="6779419" y="1993106"/>
              <a:ext cx="92870" cy="85726"/>
            </a:xfrm>
            <a:custGeom>
              <a:avLst/>
              <a:gdLst/>
              <a:ahLst/>
              <a:cxnLst/>
              <a:rect l="0" t="0" r="0" b="0"/>
              <a:pathLst>
                <a:path w="92870" h="85726">
                  <a:moveTo>
                    <a:pt x="0" y="0"/>
                  </a:moveTo>
                  <a:lnTo>
                    <a:pt x="0" y="0"/>
                  </a:lnTo>
                  <a:lnTo>
                    <a:pt x="33357" y="33357"/>
                  </a:lnTo>
                  <a:lnTo>
                    <a:pt x="69056" y="68263"/>
                  </a:lnTo>
                  <a:lnTo>
                    <a:pt x="78581" y="72927"/>
                  </a:lnTo>
                  <a:lnTo>
                    <a:pt x="92869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SMARTInkShape-3018"/>
            <p:cNvSpPr/>
            <p:nvPr>
              <p:custDataLst>
                <p:tags r:id="rId158"/>
              </p:custDataLst>
            </p:nvPr>
          </p:nvSpPr>
          <p:spPr>
            <a:xfrm>
              <a:off x="6965156" y="1971675"/>
              <a:ext cx="14289" cy="92870"/>
            </a:xfrm>
            <a:custGeom>
              <a:avLst/>
              <a:gdLst/>
              <a:ahLst/>
              <a:cxnLst/>
              <a:rect l="0" t="0" r="0" b="0"/>
              <a:pathLst>
                <a:path w="14289" h="92870">
                  <a:moveTo>
                    <a:pt x="0" y="0"/>
                  </a:moveTo>
                  <a:lnTo>
                    <a:pt x="0" y="0"/>
                  </a:lnTo>
                  <a:lnTo>
                    <a:pt x="0" y="6850"/>
                  </a:lnTo>
                  <a:lnTo>
                    <a:pt x="4910" y="12789"/>
                  </a:lnTo>
                  <a:lnTo>
                    <a:pt x="6482" y="19311"/>
                  </a:lnTo>
                  <a:lnTo>
                    <a:pt x="7742" y="27065"/>
                  </a:lnTo>
                  <a:lnTo>
                    <a:pt x="13268" y="44261"/>
                  </a:lnTo>
                  <a:lnTo>
                    <a:pt x="14276" y="78439"/>
                  </a:lnTo>
                  <a:lnTo>
                    <a:pt x="14288" y="928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3019"/>
            <p:cNvSpPr/>
            <p:nvPr>
              <p:custDataLst>
                <p:tags r:id="rId159"/>
              </p:custDataLst>
            </p:nvPr>
          </p:nvSpPr>
          <p:spPr>
            <a:xfrm>
              <a:off x="6922294" y="2014538"/>
              <a:ext cx="92870" cy="7144"/>
            </a:xfrm>
            <a:custGeom>
              <a:avLst/>
              <a:gdLst/>
              <a:ahLst/>
              <a:cxnLst/>
              <a:rect l="0" t="0" r="0" b="0"/>
              <a:pathLst>
                <a:path w="92870" h="7144">
                  <a:moveTo>
                    <a:pt x="0" y="7143"/>
                  </a:moveTo>
                  <a:lnTo>
                    <a:pt x="0" y="7143"/>
                  </a:lnTo>
                  <a:lnTo>
                    <a:pt x="6151" y="7143"/>
                  </a:lnTo>
                  <a:lnTo>
                    <a:pt x="12651" y="2234"/>
                  </a:lnTo>
                  <a:lnTo>
                    <a:pt x="16999" y="992"/>
                  </a:lnTo>
                  <a:lnTo>
                    <a:pt x="48750" y="25"/>
                  </a:lnTo>
                  <a:lnTo>
                    <a:pt x="84365" y="0"/>
                  </a:lnTo>
                  <a:lnTo>
                    <a:pt x="928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SMARTInkShape-3020"/>
            <p:cNvSpPr/>
            <p:nvPr>
              <p:custDataLst>
                <p:tags r:id="rId160"/>
              </p:custDataLst>
            </p:nvPr>
          </p:nvSpPr>
          <p:spPr>
            <a:xfrm>
              <a:off x="7050881" y="1936044"/>
              <a:ext cx="107158" cy="121357"/>
            </a:xfrm>
            <a:custGeom>
              <a:avLst/>
              <a:gdLst/>
              <a:ahLst/>
              <a:cxnLst/>
              <a:rect l="0" t="0" r="0" b="0"/>
              <a:pathLst>
                <a:path w="107158" h="121357">
                  <a:moveTo>
                    <a:pt x="0" y="14200"/>
                  </a:moveTo>
                  <a:lnTo>
                    <a:pt x="0" y="14200"/>
                  </a:lnTo>
                  <a:lnTo>
                    <a:pt x="0" y="8049"/>
                  </a:lnTo>
                  <a:lnTo>
                    <a:pt x="794" y="7718"/>
                  </a:lnTo>
                  <a:lnTo>
                    <a:pt x="12651" y="6279"/>
                  </a:lnTo>
                  <a:lnTo>
                    <a:pt x="20065" y="2152"/>
                  </a:lnTo>
                  <a:lnTo>
                    <a:pt x="44959" y="0"/>
                  </a:lnTo>
                  <a:lnTo>
                    <a:pt x="49879" y="2068"/>
                  </a:lnTo>
                  <a:lnTo>
                    <a:pt x="52302" y="3730"/>
                  </a:lnTo>
                  <a:lnTo>
                    <a:pt x="69937" y="8735"/>
                  </a:lnTo>
                  <a:lnTo>
                    <a:pt x="75534" y="11771"/>
                  </a:lnTo>
                  <a:lnTo>
                    <a:pt x="80667" y="13120"/>
                  </a:lnTo>
                  <a:lnTo>
                    <a:pt x="82353" y="14274"/>
                  </a:lnTo>
                  <a:lnTo>
                    <a:pt x="83477" y="15837"/>
                  </a:lnTo>
                  <a:lnTo>
                    <a:pt x="84726" y="19690"/>
                  </a:lnTo>
                  <a:lnTo>
                    <a:pt x="85593" y="30964"/>
                  </a:lnTo>
                  <a:lnTo>
                    <a:pt x="81894" y="41833"/>
                  </a:lnTo>
                  <a:lnTo>
                    <a:pt x="71247" y="56625"/>
                  </a:lnTo>
                  <a:lnTo>
                    <a:pt x="53174" y="82577"/>
                  </a:lnTo>
                  <a:lnTo>
                    <a:pt x="48515" y="92647"/>
                  </a:lnTo>
                  <a:lnTo>
                    <a:pt x="45375" y="97484"/>
                  </a:lnTo>
                  <a:lnTo>
                    <a:pt x="43194" y="105650"/>
                  </a:lnTo>
                  <a:lnTo>
                    <a:pt x="42892" y="113094"/>
                  </a:lnTo>
                  <a:lnTo>
                    <a:pt x="46664" y="117673"/>
                  </a:lnTo>
                  <a:lnTo>
                    <a:pt x="50637" y="119719"/>
                  </a:lnTo>
                  <a:lnTo>
                    <a:pt x="62789" y="121141"/>
                  </a:lnTo>
                  <a:lnTo>
                    <a:pt x="96775" y="121350"/>
                  </a:lnTo>
                  <a:lnTo>
                    <a:pt x="107157" y="121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SMARTInkShape-3021"/>
            <p:cNvSpPr/>
            <p:nvPr>
              <p:custDataLst>
                <p:tags r:id="rId161"/>
              </p:custDataLst>
            </p:nvPr>
          </p:nvSpPr>
          <p:spPr>
            <a:xfrm>
              <a:off x="7223361" y="1928813"/>
              <a:ext cx="127458" cy="121345"/>
            </a:xfrm>
            <a:custGeom>
              <a:avLst/>
              <a:gdLst/>
              <a:ahLst/>
              <a:cxnLst/>
              <a:rect l="0" t="0" r="0" b="0"/>
              <a:pathLst>
                <a:path w="127458" h="121345">
                  <a:moveTo>
                    <a:pt x="56120" y="0"/>
                  </a:moveTo>
                  <a:lnTo>
                    <a:pt x="56120" y="0"/>
                  </a:lnTo>
                  <a:lnTo>
                    <a:pt x="39059" y="0"/>
                  </a:lnTo>
                  <a:lnTo>
                    <a:pt x="34515" y="2116"/>
                  </a:lnTo>
                  <a:lnTo>
                    <a:pt x="22759" y="11391"/>
                  </a:lnTo>
                  <a:lnTo>
                    <a:pt x="13253" y="15831"/>
                  </a:lnTo>
                  <a:lnTo>
                    <a:pt x="10873" y="17698"/>
                  </a:lnTo>
                  <a:lnTo>
                    <a:pt x="8229" y="21888"/>
                  </a:lnTo>
                  <a:lnTo>
                    <a:pt x="0" y="51402"/>
                  </a:lnTo>
                  <a:lnTo>
                    <a:pt x="451" y="54112"/>
                  </a:lnTo>
                  <a:lnTo>
                    <a:pt x="4760" y="66280"/>
                  </a:lnTo>
                  <a:lnTo>
                    <a:pt x="6306" y="73907"/>
                  </a:lnTo>
                  <a:lnTo>
                    <a:pt x="22884" y="101311"/>
                  </a:lnTo>
                  <a:lnTo>
                    <a:pt x="29956" y="109216"/>
                  </a:lnTo>
                  <a:lnTo>
                    <a:pt x="34702" y="112040"/>
                  </a:lnTo>
                  <a:lnTo>
                    <a:pt x="61015" y="120693"/>
                  </a:lnTo>
                  <a:lnTo>
                    <a:pt x="82646" y="121344"/>
                  </a:lnTo>
                  <a:lnTo>
                    <a:pt x="89869" y="119283"/>
                  </a:lnTo>
                  <a:lnTo>
                    <a:pt x="96520" y="116514"/>
                  </a:lnTo>
                  <a:lnTo>
                    <a:pt x="108395" y="114162"/>
                  </a:lnTo>
                  <a:lnTo>
                    <a:pt x="114543" y="110799"/>
                  </a:lnTo>
                  <a:lnTo>
                    <a:pt x="117805" y="106658"/>
                  </a:lnTo>
                  <a:lnTo>
                    <a:pt x="120048" y="102172"/>
                  </a:lnTo>
                  <a:lnTo>
                    <a:pt x="124980" y="95184"/>
                  </a:lnTo>
                  <a:lnTo>
                    <a:pt x="126793" y="88086"/>
                  </a:lnTo>
                  <a:lnTo>
                    <a:pt x="127457" y="76197"/>
                  </a:lnTo>
                  <a:lnTo>
                    <a:pt x="125397" y="71436"/>
                  </a:lnTo>
                  <a:lnTo>
                    <a:pt x="110762" y="54768"/>
                  </a:lnTo>
                  <a:lnTo>
                    <a:pt x="106070" y="52122"/>
                  </a:lnTo>
                  <a:lnTo>
                    <a:pt x="96850" y="50633"/>
                  </a:lnTo>
                  <a:lnTo>
                    <a:pt x="92799" y="50424"/>
                  </a:lnTo>
                  <a:lnTo>
                    <a:pt x="86180" y="52308"/>
                  </a:lnTo>
                  <a:lnTo>
                    <a:pt x="79799" y="54998"/>
                  </a:lnTo>
                  <a:lnTo>
                    <a:pt x="68075" y="57306"/>
                  </a:lnTo>
                  <a:lnTo>
                    <a:pt x="59222" y="62664"/>
                  </a:lnTo>
                  <a:lnTo>
                    <a:pt x="51571" y="68485"/>
                  </a:lnTo>
                  <a:lnTo>
                    <a:pt x="46690" y="70125"/>
                  </a:lnTo>
                  <a:lnTo>
                    <a:pt x="45071" y="71356"/>
                  </a:lnTo>
                  <a:lnTo>
                    <a:pt x="42259" y="77472"/>
                  </a:lnTo>
                  <a:lnTo>
                    <a:pt x="41836" y="95572"/>
                  </a:lnTo>
                  <a:lnTo>
                    <a:pt x="42629" y="97052"/>
                  </a:lnTo>
                  <a:lnTo>
                    <a:pt x="43950" y="98039"/>
                  </a:lnTo>
                  <a:lnTo>
                    <a:pt x="45626" y="98696"/>
                  </a:lnTo>
                  <a:lnTo>
                    <a:pt x="46743" y="99929"/>
                  </a:lnTo>
                  <a:lnTo>
                    <a:pt x="48977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SMARTInkShape-3022"/>
            <p:cNvSpPr/>
            <p:nvPr>
              <p:custDataLst>
                <p:tags r:id="rId162"/>
              </p:custDataLst>
            </p:nvPr>
          </p:nvSpPr>
          <p:spPr>
            <a:xfrm>
              <a:off x="7379523" y="1935956"/>
              <a:ext cx="112860" cy="107121"/>
            </a:xfrm>
            <a:custGeom>
              <a:avLst/>
              <a:gdLst/>
              <a:ahLst/>
              <a:cxnLst/>
              <a:rect l="0" t="0" r="0" b="0"/>
              <a:pathLst>
                <a:path w="112860" h="107121">
                  <a:moveTo>
                    <a:pt x="49977" y="7144"/>
                  </a:moveTo>
                  <a:lnTo>
                    <a:pt x="49977" y="7144"/>
                  </a:lnTo>
                  <a:lnTo>
                    <a:pt x="32218" y="7144"/>
                  </a:lnTo>
                  <a:lnTo>
                    <a:pt x="28061" y="9261"/>
                  </a:lnTo>
                  <a:lnTo>
                    <a:pt x="23568" y="12054"/>
                  </a:lnTo>
                  <a:lnTo>
                    <a:pt x="16576" y="14420"/>
                  </a:lnTo>
                  <a:lnTo>
                    <a:pt x="11848" y="17786"/>
                  </a:lnTo>
                  <a:lnTo>
                    <a:pt x="9218" y="21928"/>
                  </a:lnTo>
                  <a:lnTo>
                    <a:pt x="467" y="49578"/>
                  </a:lnTo>
                  <a:lnTo>
                    <a:pt x="0" y="72801"/>
                  </a:lnTo>
                  <a:lnTo>
                    <a:pt x="1578" y="75522"/>
                  </a:lnTo>
                  <a:lnTo>
                    <a:pt x="33275" y="103976"/>
                  </a:lnTo>
                  <a:lnTo>
                    <a:pt x="40442" y="106214"/>
                  </a:lnTo>
                  <a:lnTo>
                    <a:pt x="63294" y="107120"/>
                  </a:lnTo>
                  <a:lnTo>
                    <a:pt x="69918" y="105023"/>
                  </a:lnTo>
                  <a:lnTo>
                    <a:pt x="83118" y="94969"/>
                  </a:lnTo>
                  <a:lnTo>
                    <a:pt x="97585" y="80144"/>
                  </a:lnTo>
                  <a:lnTo>
                    <a:pt x="111094" y="59397"/>
                  </a:lnTo>
                  <a:lnTo>
                    <a:pt x="112859" y="51270"/>
                  </a:lnTo>
                  <a:lnTo>
                    <a:pt x="111527" y="44483"/>
                  </a:lnTo>
                  <a:lnTo>
                    <a:pt x="109083" y="38026"/>
                  </a:lnTo>
                  <a:lnTo>
                    <a:pt x="106505" y="17394"/>
                  </a:lnTo>
                  <a:lnTo>
                    <a:pt x="100999" y="8650"/>
                  </a:lnTo>
                  <a:lnTo>
                    <a:pt x="96492" y="3798"/>
                  </a:lnTo>
                  <a:lnTo>
                    <a:pt x="92347" y="1688"/>
                  </a:lnTo>
                  <a:lnTo>
                    <a:pt x="856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3023"/>
            <p:cNvSpPr/>
            <p:nvPr>
              <p:custDataLst>
                <p:tags r:id="rId163"/>
              </p:custDataLst>
            </p:nvPr>
          </p:nvSpPr>
          <p:spPr>
            <a:xfrm>
              <a:off x="7486650" y="1978819"/>
              <a:ext cx="113272" cy="191762"/>
            </a:xfrm>
            <a:custGeom>
              <a:avLst/>
              <a:gdLst/>
              <a:ahLst/>
              <a:cxnLst/>
              <a:rect l="0" t="0" r="0" b="0"/>
              <a:pathLst>
                <a:path w="113272" h="191762">
                  <a:moveTo>
                    <a:pt x="28575" y="0"/>
                  </a:moveTo>
                  <a:lnTo>
                    <a:pt x="28575" y="0"/>
                  </a:lnTo>
                  <a:lnTo>
                    <a:pt x="28575" y="3792"/>
                  </a:lnTo>
                  <a:lnTo>
                    <a:pt x="27781" y="4909"/>
                  </a:lnTo>
                  <a:lnTo>
                    <a:pt x="26458" y="5654"/>
                  </a:lnTo>
                  <a:lnTo>
                    <a:pt x="22424" y="6849"/>
                  </a:lnTo>
                  <a:lnTo>
                    <a:pt x="21872" y="9129"/>
                  </a:lnTo>
                  <a:lnTo>
                    <a:pt x="21518" y="17061"/>
                  </a:lnTo>
                  <a:lnTo>
                    <a:pt x="19353" y="21605"/>
                  </a:lnTo>
                  <a:lnTo>
                    <a:pt x="16539" y="26271"/>
                  </a:lnTo>
                  <a:lnTo>
                    <a:pt x="14732" y="35734"/>
                  </a:lnTo>
                  <a:lnTo>
                    <a:pt x="14584" y="38110"/>
                  </a:lnTo>
                  <a:lnTo>
                    <a:pt x="16536" y="42867"/>
                  </a:lnTo>
                  <a:lnTo>
                    <a:pt x="19256" y="47627"/>
                  </a:lnTo>
                  <a:lnTo>
                    <a:pt x="20465" y="52388"/>
                  </a:lnTo>
                  <a:lnTo>
                    <a:pt x="21581" y="53975"/>
                  </a:lnTo>
                  <a:lnTo>
                    <a:pt x="23118" y="55033"/>
                  </a:lnTo>
                  <a:lnTo>
                    <a:pt x="26944" y="57003"/>
                  </a:lnTo>
                  <a:lnTo>
                    <a:pt x="33559" y="61780"/>
                  </a:lnTo>
                  <a:lnTo>
                    <a:pt x="49065" y="67755"/>
                  </a:lnTo>
                  <a:lnTo>
                    <a:pt x="52553" y="68189"/>
                  </a:lnTo>
                  <a:lnTo>
                    <a:pt x="66384" y="64963"/>
                  </a:lnTo>
                  <a:lnTo>
                    <a:pt x="71308" y="62474"/>
                  </a:lnTo>
                  <a:lnTo>
                    <a:pt x="76143" y="59516"/>
                  </a:lnTo>
                  <a:lnTo>
                    <a:pt x="80938" y="58201"/>
                  </a:lnTo>
                  <a:lnTo>
                    <a:pt x="82533" y="57057"/>
                  </a:lnTo>
                  <a:lnTo>
                    <a:pt x="83597" y="55500"/>
                  </a:lnTo>
                  <a:lnTo>
                    <a:pt x="85573" y="51654"/>
                  </a:lnTo>
                  <a:lnTo>
                    <a:pt x="90354" y="45026"/>
                  </a:lnTo>
                  <a:lnTo>
                    <a:pt x="91751" y="40384"/>
                  </a:lnTo>
                  <a:lnTo>
                    <a:pt x="91330" y="38035"/>
                  </a:lnTo>
                  <a:lnTo>
                    <a:pt x="87738" y="30143"/>
                  </a:lnTo>
                  <a:lnTo>
                    <a:pt x="85528" y="19691"/>
                  </a:lnTo>
                  <a:lnTo>
                    <a:pt x="84007" y="17890"/>
                  </a:lnTo>
                  <a:lnTo>
                    <a:pt x="82198" y="16689"/>
                  </a:lnTo>
                  <a:lnTo>
                    <a:pt x="80993" y="15095"/>
                  </a:lnTo>
                  <a:lnTo>
                    <a:pt x="79653" y="11206"/>
                  </a:lnTo>
                  <a:lnTo>
                    <a:pt x="78899" y="4555"/>
                  </a:lnTo>
                  <a:lnTo>
                    <a:pt x="77999" y="3037"/>
                  </a:lnTo>
                  <a:lnTo>
                    <a:pt x="76606" y="2024"/>
                  </a:lnTo>
                  <a:lnTo>
                    <a:pt x="71740" y="118"/>
                  </a:lnTo>
                  <a:lnTo>
                    <a:pt x="71445" y="16796"/>
                  </a:lnTo>
                  <a:lnTo>
                    <a:pt x="84438" y="51103"/>
                  </a:lnTo>
                  <a:lnTo>
                    <a:pt x="97834" y="86075"/>
                  </a:lnTo>
                  <a:lnTo>
                    <a:pt x="105080" y="106755"/>
                  </a:lnTo>
                  <a:lnTo>
                    <a:pt x="110827" y="140470"/>
                  </a:lnTo>
                  <a:lnTo>
                    <a:pt x="113271" y="154774"/>
                  </a:lnTo>
                  <a:lnTo>
                    <a:pt x="111726" y="162186"/>
                  </a:lnTo>
                  <a:lnTo>
                    <a:pt x="108510" y="170822"/>
                  </a:lnTo>
                  <a:lnTo>
                    <a:pt x="108059" y="173412"/>
                  </a:lnTo>
                  <a:lnTo>
                    <a:pt x="105441" y="178407"/>
                  </a:lnTo>
                  <a:lnTo>
                    <a:pt x="103632" y="180851"/>
                  </a:lnTo>
                  <a:lnTo>
                    <a:pt x="99504" y="183565"/>
                  </a:lnTo>
                  <a:lnTo>
                    <a:pt x="77164" y="191761"/>
                  </a:lnTo>
                  <a:lnTo>
                    <a:pt x="69749" y="190266"/>
                  </a:lnTo>
                  <a:lnTo>
                    <a:pt x="34425" y="179665"/>
                  </a:lnTo>
                  <a:lnTo>
                    <a:pt x="22723" y="175119"/>
                  </a:lnTo>
                  <a:lnTo>
                    <a:pt x="19912" y="173102"/>
                  </a:lnTo>
                  <a:lnTo>
                    <a:pt x="15160" y="167265"/>
                  </a:lnTo>
                  <a:lnTo>
                    <a:pt x="11236" y="165621"/>
                  </a:lnTo>
                  <a:lnTo>
                    <a:pt x="0" y="164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8" name="SMARTInkShape-Group571"/>
          <p:cNvGrpSpPr/>
          <p:nvPr/>
        </p:nvGrpSpPr>
        <p:grpSpPr>
          <a:xfrm>
            <a:off x="7615238" y="1907381"/>
            <a:ext cx="221457" cy="142876"/>
            <a:chOff x="7615238" y="1907381"/>
            <a:chExt cx="221457" cy="142876"/>
          </a:xfrm>
        </p:grpSpPr>
        <p:sp>
          <p:nvSpPr>
            <p:cNvPr id="1716" name="SMARTInkShape-3024"/>
            <p:cNvSpPr/>
            <p:nvPr>
              <p:custDataLst>
                <p:tags r:id="rId151"/>
              </p:custDataLst>
            </p:nvPr>
          </p:nvSpPr>
          <p:spPr>
            <a:xfrm>
              <a:off x="7629846" y="1907381"/>
              <a:ext cx="171130" cy="85726"/>
            </a:xfrm>
            <a:custGeom>
              <a:avLst/>
              <a:gdLst/>
              <a:ahLst/>
              <a:cxnLst/>
              <a:rect l="0" t="0" r="0" b="0"/>
              <a:pathLst>
                <a:path w="171130" h="85726">
                  <a:moveTo>
                    <a:pt x="135410" y="0"/>
                  </a:moveTo>
                  <a:lnTo>
                    <a:pt x="135410" y="0"/>
                  </a:lnTo>
                  <a:lnTo>
                    <a:pt x="142259" y="0"/>
                  </a:lnTo>
                  <a:lnTo>
                    <a:pt x="142467" y="3793"/>
                  </a:lnTo>
                  <a:lnTo>
                    <a:pt x="141702" y="4910"/>
                  </a:lnTo>
                  <a:lnTo>
                    <a:pt x="140398" y="5655"/>
                  </a:lnTo>
                  <a:lnTo>
                    <a:pt x="138736" y="6151"/>
                  </a:lnTo>
                  <a:lnTo>
                    <a:pt x="129552" y="13208"/>
                  </a:lnTo>
                  <a:lnTo>
                    <a:pt x="122817" y="14868"/>
                  </a:lnTo>
                  <a:lnTo>
                    <a:pt x="106795" y="26632"/>
                  </a:lnTo>
                  <a:lnTo>
                    <a:pt x="102055" y="28505"/>
                  </a:lnTo>
                  <a:lnTo>
                    <a:pt x="86990" y="39891"/>
                  </a:lnTo>
                  <a:lnTo>
                    <a:pt x="72606" y="44392"/>
                  </a:lnTo>
                  <a:lnTo>
                    <a:pt x="69728" y="46264"/>
                  </a:lnTo>
                  <a:lnTo>
                    <a:pt x="55291" y="50061"/>
                  </a:lnTo>
                  <a:lnTo>
                    <a:pt x="53422" y="51630"/>
                  </a:lnTo>
                  <a:lnTo>
                    <a:pt x="52177" y="53470"/>
                  </a:lnTo>
                  <a:lnTo>
                    <a:pt x="46559" y="55515"/>
                  </a:lnTo>
                  <a:lnTo>
                    <a:pt x="42838" y="56060"/>
                  </a:lnTo>
                  <a:lnTo>
                    <a:pt x="40359" y="57217"/>
                  </a:lnTo>
                  <a:lnTo>
                    <a:pt x="38705" y="58782"/>
                  </a:lnTo>
                  <a:lnTo>
                    <a:pt x="37602" y="60619"/>
                  </a:lnTo>
                  <a:lnTo>
                    <a:pt x="36074" y="61844"/>
                  </a:lnTo>
                  <a:lnTo>
                    <a:pt x="32258" y="63205"/>
                  </a:lnTo>
                  <a:lnTo>
                    <a:pt x="18662" y="64198"/>
                  </a:lnTo>
                  <a:lnTo>
                    <a:pt x="17097" y="65024"/>
                  </a:lnTo>
                  <a:lnTo>
                    <a:pt x="16053" y="66368"/>
                  </a:lnTo>
                  <a:lnTo>
                    <a:pt x="14379" y="70436"/>
                  </a:lnTo>
                  <a:lnTo>
                    <a:pt x="12033" y="70993"/>
                  </a:lnTo>
                  <a:lnTo>
                    <a:pt x="10296" y="71141"/>
                  </a:lnTo>
                  <a:lnTo>
                    <a:pt x="9139" y="72034"/>
                  </a:lnTo>
                  <a:lnTo>
                    <a:pt x="7852" y="75142"/>
                  </a:lnTo>
                  <a:lnTo>
                    <a:pt x="6715" y="76289"/>
                  </a:lnTo>
                  <a:lnTo>
                    <a:pt x="0" y="78492"/>
                  </a:lnTo>
                  <a:lnTo>
                    <a:pt x="10329" y="78579"/>
                  </a:lnTo>
                  <a:lnTo>
                    <a:pt x="14466" y="76464"/>
                  </a:lnTo>
                  <a:lnTo>
                    <a:pt x="18951" y="73672"/>
                  </a:lnTo>
                  <a:lnTo>
                    <a:pt x="26732" y="72100"/>
                  </a:lnTo>
                  <a:lnTo>
                    <a:pt x="59957" y="71455"/>
                  </a:lnTo>
                  <a:lnTo>
                    <a:pt x="95610" y="71438"/>
                  </a:lnTo>
                  <a:lnTo>
                    <a:pt x="109418" y="72232"/>
                  </a:lnTo>
                  <a:lnTo>
                    <a:pt x="136912" y="78140"/>
                  </a:lnTo>
                  <a:lnTo>
                    <a:pt x="150964" y="78494"/>
                  </a:lnTo>
                  <a:lnTo>
                    <a:pt x="156346" y="80659"/>
                  </a:lnTo>
                  <a:lnTo>
                    <a:pt x="161384" y="83474"/>
                  </a:lnTo>
                  <a:lnTo>
                    <a:pt x="171129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SMARTInkShape-3025"/>
            <p:cNvSpPr/>
            <p:nvPr>
              <p:custDataLst>
                <p:tags r:id="rId152"/>
              </p:custDataLst>
            </p:nvPr>
          </p:nvSpPr>
          <p:spPr>
            <a:xfrm>
              <a:off x="7615238" y="2028825"/>
              <a:ext cx="221457" cy="21432"/>
            </a:xfrm>
            <a:custGeom>
              <a:avLst/>
              <a:gdLst/>
              <a:ahLst/>
              <a:cxnLst/>
              <a:rect l="0" t="0" r="0" b="0"/>
              <a:pathLst>
                <a:path w="221457" h="21432">
                  <a:moveTo>
                    <a:pt x="0" y="21431"/>
                  </a:moveTo>
                  <a:lnTo>
                    <a:pt x="0" y="21431"/>
                  </a:lnTo>
                  <a:lnTo>
                    <a:pt x="35631" y="21431"/>
                  </a:lnTo>
                  <a:lnTo>
                    <a:pt x="53316" y="20638"/>
                  </a:lnTo>
                  <a:lnTo>
                    <a:pt x="81044" y="14949"/>
                  </a:lnTo>
                  <a:lnTo>
                    <a:pt x="95274" y="13690"/>
                  </a:lnTo>
                  <a:lnTo>
                    <a:pt x="127942" y="7823"/>
                  </a:lnTo>
                  <a:lnTo>
                    <a:pt x="161011" y="7183"/>
                  </a:lnTo>
                  <a:lnTo>
                    <a:pt x="168397" y="6368"/>
                  </a:lnTo>
                  <a:lnTo>
                    <a:pt x="194619" y="664"/>
                  </a:lnTo>
                  <a:lnTo>
                    <a:pt x="2214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2" name="SMARTInkShape-Group572"/>
          <p:cNvGrpSpPr/>
          <p:nvPr/>
        </p:nvGrpSpPr>
        <p:grpSpPr>
          <a:xfrm>
            <a:off x="7915713" y="1878832"/>
            <a:ext cx="635340" cy="192779"/>
            <a:chOff x="7915713" y="1878832"/>
            <a:chExt cx="635340" cy="192779"/>
          </a:xfrm>
        </p:grpSpPr>
        <p:sp>
          <p:nvSpPr>
            <p:cNvPr id="1719" name="SMARTInkShape-3026"/>
            <p:cNvSpPr/>
            <p:nvPr>
              <p:custDataLst>
                <p:tags r:id="rId148"/>
              </p:custDataLst>
            </p:nvPr>
          </p:nvSpPr>
          <p:spPr>
            <a:xfrm>
              <a:off x="7915713" y="1885950"/>
              <a:ext cx="206732" cy="185661"/>
            </a:xfrm>
            <a:custGeom>
              <a:avLst/>
              <a:gdLst/>
              <a:ahLst/>
              <a:cxnLst/>
              <a:rect l="0" t="0" r="0" b="0"/>
              <a:pathLst>
                <a:path w="206732" h="185661">
                  <a:moveTo>
                    <a:pt x="206731" y="7144"/>
                  </a:moveTo>
                  <a:lnTo>
                    <a:pt x="206731" y="7144"/>
                  </a:lnTo>
                  <a:lnTo>
                    <a:pt x="206731" y="3351"/>
                  </a:lnTo>
                  <a:lnTo>
                    <a:pt x="205937" y="2234"/>
                  </a:lnTo>
                  <a:lnTo>
                    <a:pt x="204614" y="1489"/>
                  </a:lnTo>
                  <a:lnTo>
                    <a:pt x="199455" y="196"/>
                  </a:lnTo>
                  <a:lnTo>
                    <a:pt x="167671" y="2"/>
                  </a:lnTo>
                  <a:lnTo>
                    <a:pt x="135062" y="0"/>
                  </a:lnTo>
                  <a:lnTo>
                    <a:pt x="99616" y="794"/>
                  </a:lnTo>
                  <a:lnTo>
                    <a:pt x="63922" y="11391"/>
                  </a:lnTo>
                  <a:lnTo>
                    <a:pt x="28999" y="18943"/>
                  </a:lnTo>
                  <a:lnTo>
                    <a:pt x="17897" y="21488"/>
                  </a:lnTo>
                  <a:lnTo>
                    <a:pt x="7035" y="29057"/>
                  </a:lnTo>
                  <a:lnTo>
                    <a:pt x="1039" y="34403"/>
                  </a:lnTo>
                  <a:lnTo>
                    <a:pt x="219" y="37251"/>
                  </a:lnTo>
                  <a:lnTo>
                    <a:pt x="0" y="39121"/>
                  </a:lnTo>
                  <a:lnTo>
                    <a:pt x="1873" y="43316"/>
                  </a:lnTo>
                  <a:lnTo>
                    <a:pt x="10216" y="53407"/>
                  </a:lnTo>
                  <a:lnTo>
                    <a:pt x="20358" y="59833"/>
                  </a:lnTo>
                  <a:lnTo>
                    <a:pt x="52052" y="69736"/>
                  </a:lnTo>
                  <a:lnTo>
                    <a:pt x="85444" y="83403"/>
                  </a:lnTo>
                  <a:lnTo>
                    <a:pt x="120876" y="100016"/>
                  </a:lnTo>
                  <a:lnTo>
                    <a:pt x="153107" y="114300"/>
                  </a:lnTo>
                  <a:lnTo>
                    <a:pt x="173065" y="127000"/>
                  </a:lnTo>
                  <a:lnTo>
                    <a:pt x="189030" y="146976"/>
                  </a:lnTo>
                  <a:lnTo>
                    <a:pt x="191432" y="154585"/>
                  </a:lnTo>
                  <a:lnTo>
                    <a:pt x="192310" y="166662"/>
                  </a:lnTo>
                  <a:lnTo>
                    <a:pt x="190767" y="168258"/>
                  </a:lnTo>
                  <a:lnTo>
                    <a:pt x="179001" y="172936"/>
                  </a:lnTo>
                  <a:lnTo>
                    <a:pt x="165005" y="181269"/>
                  </a:lnTo>
                  <a:lnTo>
                    <a:pt x="151593" y="184414"/>
                  </a:lnTo>
                  <a:lnTo>
                    <a:pt x="117809" y="185660"/>
                  </a:lnTo>
                  <a:lnTo>
                    <a:pt x="100215" y="184921"/>
                  </a:lnTo>
                  <a:lnTo>
                    <a:pt x="72805" y="176917"/>
                  </a:lnTo>
                  <a:lnTo>
                    <a:pt x="61831" y="168738"/>
                  </a:lnTo>
                  <a:lnTo>
                    <a:pt x="58987" y="164159"/>
                  </a:lnTo>
                  <a:lnTo>
                    <a:pt x="56929" y="159478"/>
                  </a:lnTo>
                  <a:lnTo>
                    <a:pt x="53370" y="154752"/>
                  </a:lnTo>
                  <a:lnTo>
                    <a:pt x="52896" y="152381"/>
                  </a:lnTo>
                  <a:lnTo>
                    <a:pt x="53374" y="150006"/>
                  </a:lnTo>
                  <a:lnTo>
                    <a:pt x="55228" y="144457"/>
                  </a:lnTo>
                  <a:lnTo>
                    <a:pt x="57066" y="133201"/>
                  </a:lnTo>
                  <a:lnTo>
                    <a:pt x="66597" y="115564"/>
                  </a:lnTo>
                  <a:lnTo>
                    <a:pt x="73276" y="108776"/>
                  </a:lnTo>
                  <a:lnTo>
                    <a:pt x="80742" y="102320"/>
                  </a:lnTo>
                  <a:lnTo>
                    <a:pt x="94121" y="87357"/>
                  </a:lnTo>
                  <a:lnTo>
                    <a:pt x="129803" y="66739"/>
                  </a:lnTo>
                  <a:lnTo>
                    <a:pt x="161783" y="47628"/>
                  </a:lnTo>
                  <a:lnTo>
                    <a:pt x="192443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SMARTInkShape-3027"/>
            <p:cNvSpPr/>
            <p:nvPr>
              <p:custDataLst>
                <p:tags r:id="rId149"/>
              </p:custDataLst>
            </p:nvPr>
          </p:nvSpPr>
          <p:spPr>
            <a:xfrm>
              <a:off x="8129720" y="1878832"/>
              <a:ext cx="192702" cy="177024"/>
            </a:xfrm>
            <a:custGeom>
              <a:avLst/>
              <a:gdLst/>
              <a:ahLst/>
              <a:cxnLst/>
              <a:rect l="0" t="0" r="0" b="0"/>
              <a:pathLst>
                <a:path w="192702" h="177024">
                  <a:moveTo>
                    <a:pt x="107024" y="7118"/>
                  </a:moveTo>
                  <a:lnTo>
                    <a:pt x="107024" y="7118"/>
                  </a:lnTo>
                  <a:lnTo>
                    <a:pt x="107024" y="61"/>
                  </a:lnTo>
                  <a:lnTo>
                    <a:pt x="103232" y="0"/>
                  </a:lnTo>
                  <a:lnTo>
                    <a:pt x="99253" y="2102"/>
                  </a:lnTo>
                  <a:lnTo>
                    <a:pt x="94839" y="4889"/>
                  </a:lnTo>
                  <a:lnTo>
                    <a:pt x="87892" y="7251"/>
                  </a:lnTo>
                  <a:lnTo>
                    <a:pt x="54356" y="26233"/>
                  </a:lnTo>
                  <a:lnTo>
                    <a:pt x="41060" y="34125"/>
                  </a:lnTo>
                  <a:lnTo>
                    <a:pt x="26936" y="48495"/>
                  </a:lnTo>
                  <a:lnTo>
                    <a:pt x="19042" y="54876"/>
                  </a:lnTo>
                  <a:lnTo>
                    <a:pt x="4960" y="72713"/>
                  </a:lnTo>
                  <a:lnTo>
                    <a:pt x="2131" y="80192"/>
                  </a:lnTo>
                  <a:lnTo>
                    <a:pt x="0" y="111989"/>
                  </a:lnTo>
                  <a:lnTo>
                    <a:pt x="1543" y="115926"/>
                  </a:lnTo>
                  <a:lnTo>
                    <a:pt x="23513" y="147909"/>
                  </a:lnTo>
                  <a:lnTo>
                    <a:pt x="30485" y="155152"/>
                  </a:lnTo>
                  <a:lnTo>
                    <a:pt x="45452" y="163692"/>
                  </a:lnTo>
                  <a:lnTo>
                    <a:pt x="64967" y="169133"/>
                  </a:lnTo>
                  <a:lnTo>
                    <a:pt x="83714" y="172862"/>
                  </a:lnTo>
                  <a:lnTo>
                    <a:pt x="101440" y="176877"/>
                  </a:lnTo>
                  <a:lnTo>
                    <a:pt x="114861" y="177023"/>
                  </a:lnTo>
                  <a:lnTo>
                    <a:pt x="146186" y="172318"/>
                  </a:lnTo>
                  <a:lnTo>
                    <a:pt x="175965" y="161560"/>
                  </a:lnTo>
                  <a:lnTo>
                    <a:pt x="183437" y="154869"/>
                  </a:lnTo>
                  <a:lnTo>
                    <a:pt x="188610" y="147398"/>
                  </a:lnTo>
                  <a:lnTo>
                    <a:pt x="190910" y="141431"/>
                  </a:lnTo>
                  <a:lnTo>
                    <a:pt x="192701" y="106062"/>
                  </a:lnTo>
                  <a:lnTo>
                    <a:pt x="191946" y="89780"/>
                  </a:lnTo>
                  <a:lnTo>
                    <a:pt x="187043" y="76766"/>
                  </a:lnTo>
                  <a:lnTo>
                    <a:pt x="175956" y="62278"/>
                  </a:lnTo>
                  <a:lnTo>
                    <a:pt x="143730" y="38081"/>
                  </a:lnTo>
                  <a:lnTo>
                    <a:pt x="124328" y="30667"/>
                  </a:lnTo>
                  <a:lnTo>
                    <a:pt x="99880" y="285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SMARTInkShape-3028"/>
            <p:cNvSpPr/>
            <p:nvPr>
              <p:custDataLst>
                <p:tags r:id="rId150"/>
              </p:custDataLst>
            </p:nvPr>
          </p:nvSpPr>
          <p:spPr>
            <a:xfrm>
              <a:off x="8343998" y="1900238"/>
              <a:ext cx="207055" cy="156285"/>
            </a:xfrm>
            <a:custGeom>
              <a:avLst/>
              <a:gdLst/>
              <a:ahLst/>
              <a:cxnLst/>
              <a:rect l="0" t="0" r="0" b="0"/>
              <a:pathLst>
                <a:path w="207055" h="156285">
                  <a:moveTo>
                    <a:pt x="71340" y="0"/>
                  </a:moveTo>
                  <a:lnTo>
                    <a:pt x="71340" y="0"/>
                  </a:lnTo>
                  <a:lnTo>
                    <a:pt x="60491" y="0"/>
                  </a:lnTo>
                  <a:lnTo>
                    <a:pt x="56464" y="2116"/>
                  </a:lnTo>
                  <a:lnTo>
                    <a:pt x="52028" y="4909"/>
                  </a:lnTo>
                  <a:lnTo>
                    <a:pt x="33070" y="12650"/>
                  </a:lnTo>
                  <a:lnTo>
                    <a:pt x="11895" y="30985"/>
                  </a:lnTo>
                  <a:lnTo>
                    <a:pt x="9201" y="35731"/>
                  </a:lnTo>
                  <a:lnTo>
                    <a:pt x="7210" y="40487"/>
                  </a:lnTo>
                  <a:lnTo>
                    <a:pt x="3679" y="45246"/>
                  </a:lnTo>
                  <a:lnTo>
                    <a:pt x="1581" y="52124"/>
                  </a:lnTo>
                  <a:lnTo>
                    <a:pt x="0" y="79675"/>
                  </a:lnTo>
                  <a:lnTo>
                    <a:pt x="7686" y="100470"/>
                  </a:lnTo>
                  <a:lnTo>
                    <a:pt x="12262" y="112318"/>
                  </a:lnTo>
                  <a:lnTo>
                    <a:pt x="17602" y="127226"/>
                  </a:lnTo>
                  <a:lnTo>
                    <a:pt x="23908" y="134067"/>
                  </a:lnTo>
                  <a:lnTo>
                    <a:pt x="54822" y="152302"/>
                  </a:lnTo>
                  <a:lnTo>
                    <a:pt x="78660" y="156202"/>
                  </a:lnTo>
                  <a:lnTo>
                    <a:pt x="114155" y="156284"/>
                  </a:lnTo>
                  <a:lnTo>
                    <a:pt x="149061" y="149085"/>
                  </a:lnTo>
                  <a:lnTo>
                    <a:pt x="182331" y="128881"/>
                  </a:lnTo>
                  <a:lnTo>
                    <a:pt x="188932" y="123161"/>
                  </a:lnTo>
                  <a:lnTo>
                    <a:pt x="203767" y="102273"/>
                  </a:lnTo>
                  <a:lnTo>
                    <a:pt x="206418" y="85230"/>
                  </a:lnTo>
                  <a:lnTo>
                    <a:pt x="207054" y="51668"/>
                  </a:lnTo>
                  <a:lnTo>
                    <a:pt x="206269" y="45188"/>
                  </a:lnTo>
                  <a:lnTo>
                    <a:pt x="201366" y="33409"/>
                  </a:lnTo>
                  <a:lnTo>
                    <a:pt x="190278" y="19372"/>
                  </a:lnTo>
                  <a:lnTo>
                    <a:pt x="179429" y="12001"/>
                  </a:lnTo>
                  <a:lnTo>
                    <a:pt x="146258" y="1679"/>
                  </a:lnTo>
                  <a:lnTo>
                    <a:pt x="134799" y="1540"/>
                  </a:lnTo>
                  <a:lnTo>
                    <a:pt x="99904" y="7341"/>
                  </a:lnTo>
                  <a:lnTo>
                    <a:pt x="66451" y="15927"/>
                  </a:lnTo>
                  <a:lnTo>
                    <a:pt x="57052" y="21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6" name="SMARTInkShape-Group573"/>
          <p:cNvGrpSpPr/>
          <p:nvPr/>
        </p:nvGrpSpPr>
        <p:grpSpPr>
          <a:xfrm>
            <a:off x="6457950" y="264319"/>
            <a:ext cx="414339" cy="192882"/>
            <a:chOff x="6457950" y="264319"/>
            <a:chExt cx="414339" cy="192882"/>
          </a:xfrm>
        </p:grpSpPr>
        <p:sp>
          <p:nvSpPr>
            <p:cNvPr id="1723" name="SMARTInkShape-3029"/>
            <p:cNvSpPr/>
            <p:nvPr>
              <p:custDataLst>
                <p:tags r:id="rId145"/>
              </p:custDataLst>
            </p:nvPr>
          </p:nvSpPr>
          <p:spPr>
            <a:xfrm>
              <a:off x="6457950" y="264319"/>
              <a:ext cx="214314" cy="178595"/>
            </a:xfrm>
            <a:custGeom>
              <a:avLst/>
              <a:gdLst/>
              <a:ahLst/>
              <a:cxnLst/>
              <a:rect l="0" t="0" r="0" b="0"/>
              <a:pathLst>
                <a:path w="214314" h="178595">
                  <a:moveTo>
                    <a:pt x="214313" y="0"/>
                  </a:moveTo>
                  <a:lnTo>
                    <a:pt x="214313" y="0"/>
                  </a:lnTo>
                  <a:lnTo>
                    <a:pt x="214313" y="3792"/>
                  </a:lnTo>
                  <a:lnTo>
                    <a:pt x="213519" y="4909"/>
                  </a:lnTo>
                  <a:lnTo>
                    <a:pt x="212196" y="5654"/>
                  </a:lnTo>
                  <a:lnTo>
                    <a:pt x="210520" y="6150"/>
                  </a:lnTo>
                  <a:lnTo>
                    <a:pt x="209403" y="7275"/>
                  </a:lnTo>
                  <a:lnTo>
                    <a:pt x="208162" y="10642"/>
                  </a:lnTo>
                  <a:lnTo>
                    <a:pt x="206243" y="11857"/>
                  </a:lnTo>
                  <a:lnTo>
                    <a:pt x="199878" y="13207"/>
                  </a:lnTo>
                  <a:lnTo>
                    <a:pt x="196752" y="15155"/>
                  </a:lnTo>
                  <a:lnTo>
                    <a:pt x="176564" y="35421"/>
                  </a:lnTo>
                  <a:lnTo>
                    <a:pt x="149840" y="57751"/>
                  </a:lnTo>
                  <a:lnTo>
                    <a:pt x="116670" y="84372"/>
                  </a:lnTo>
                  <a:lnTo>
                    <a:pt x="84235" y="115829"/>
                  </a:lnTo>
                  <a:lnTo>
                    <a:pt x="51643" y="151548"/>
                  </a:lnTo>
                  <a:lnTo>
                    <a:pt x="48716" y="155801"/>
                  </a:lnTo>
                  <a:lnTo>
                    <a:pt x="45177" y="158636"/>
                  </a:lnTo>
                  <a:lnTo>
                    <a:pt x="24539" y="169511"/>
                  </a:lnTo>
                  <a:lnTo>
                    <a:pt x="16884" y="175550"/>
                  </a:lnTo>
                  <a:lnTo>
                    <a:pt x="8582" y="178193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3030"/>
            <p:cNvSpPr/>
            <p:nvPr>
              <p:custDataLst>
                <p:tags r:id="rId146"/>
              </p:custDataLst>
            </p:nvPr>
          </p:nvSpPr>
          <p:spPr>
            <a:xfrm>
              <a:off x="6457950" y="271462"/>
              <a:ext cx="235745" cy="185739"/>
            </a:xfrm>
            <a:custGeom>
              <a:avLst/>
              <a:gdLst/>
              <a:ahLst/>
              <a:cxnLst/>
              <a:rect l="0" t="0" r="0" b="0"/>
              <a:pathLst>
                <a:path w="235745" h="185739">
                  <a:moveTo>
                    <a:pt x="0" y="0"/>
                  </a:moveTo>
                  <a:lnTo>
                    <a:pt x="0" y="0"/>
                  </a:lnTo>
                  <a:lnTo>
                    <a:pt x="17000" y="0"/>
                  </a:lnTo>
                  <a:lnTo>
                    <a:pt x="21579" y="2117"/>
                  </a:lnTo>
                  <a:lnTo>
                    <a:pt x="56181" y="30968"/>
                  </a:lnTo>
                  <a:lnTo>
                    <a:pt x="88195" y="66627"/>
                  </a:lnTo>
                  <a:lnTo>
                    <a:pt x="123079" y="101646"/>
                  </a:lnTo>
                  <a:lnTo>
                    <a:pt x="158455" y="137024"/>
                  </a:lnTo>
                  <a:lnTo>
                    <a:pt x="176961" y="151993"/>
                  </a:lnTo>
                  <a:lnTo>
                    <a:pt x="183424" y="159628"/>
                  </a:lnTo>
                  <a:lnTo>
                    <a:pt x="205110" y="173529"/>
                  </a:lnTo>
                  <a:lnTo>
                    <a:pt x="235744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SMARTInkShape-3031"/>
            <p:cNvSpPr/>
            <p:nvPr>
              <p:custDataLst>
                <p:tags r:id="rId147"/>
              </p:custDataLst>
            </p:nvPr>
          </p:nvSpPr>
          <p:spPr>
            <a:xfrm>
              <a:off x="6793706" y="364418"/>
              <a:ext cx="78583" cy="21346"/>
            </a:xfrm>
            <a:custGeom>
              <a:avLst/>
              <a:gdLst/>
              <a:ahLst/>
              <a:cxnLst/>
              <a:rect l="0" t="0" r="0" b="0"/>
              <a:pathLst>
                <a:path w="78583" h="21346">
                  <a:moveTo>
                    <a:pt x="0" y="7057"/>
                  </a:moveTo>
                  <a:lnTo>
                    <a:pt x="0" y="7057"/>
                  </a:lnTo>
                  <a:lnTo>
                    <a:pt x="0" y="0"/>
                  </a:lnTo>
                  <a:lnTo>
                    <a:pt x="3793" y="3731"/>
                  </a:lnTo>
                  <a:lnTo>
                    <a:pt x="7771" y="5579"/>
                  </a:lnTo>
                  <a:lnTo>
                    <a:pt x="9943" y="6072"/>
                  </a:lnTo>
                  <a:lnTo>
                    <a:pt x="21487" y="12581"/>
                  </a:lnTo>
                  <a:lnTo>
                    <a:pt x="41378" y="16175"/>
                  </a:lnTo>
                  <a:lnTo>
                    <a:pt x="47759" y="19047"/>
                  </a:lnTo>
                  <a:lnTo>
                    <a:pt x="78582" y="213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4" name="SMARTInkShape-Group574"/>
          <p:cNvGrpSpPr/>
          <p:nvPr/>
        </p:nvGrpSpPr>
        <p:grpSpPr>
          <a:xfrm>
            <a:off x="7058025" y="107252"/>
            <a:ext cx="841421" cy="371380"/>
            <a:chOff x="7058025" y="107252"/>
            <a:chExt cx="841421" cy="371380"/>
          </a:xfrm>
        </p:grpSpPr>
        <p:sp>
          <p:nvSpPr>
            <p:cNvPr id="1727" name="SMARTInkShape-3032"/>
            <p:cNvSpPr/>
            <p:nvPr>
              <p:custDataLst>
                <p:tags r:id="rId138"/>
              </p:custDataLst>
            </p:nvPr>
          </p:nvSpPr>
          <p:spPr>
            <a:xfrm>
              <a:off x="7100891" y="107252"/>
              <a:ext cx="114211" cy="371380"/>
            </a:xfrm>
            <a:custGeom>
              <a:avLst/>
              <a:gdLst/>
              <a:ahLst/>
              <a:cxnLst/>
              <a:rect l="0" t="0" r="0" b="0"/>
              <a:pathLst>
                <a:path w="114211" h="371380">
                  <a:moveTo>
                    <a:pt x="107153" y="107060"/>
                  </a:moveTo>
                  <a:lnTo>
                    <a:pt x="107153" y="107060"/>
                  </a:lnTo>
                  <a:lnTo>
                    <a:pt x="107153" y="87211"/>
                  </a:lnTo>
                  <a:lnTo>
                    <a:pt x="113304" y="69674"/>
                  </a:lnTo>
                  <a:lnTo>
                    <a:pt x="114210" y="48585"/>
                  </a:lnTo>
                  <a:lnTo>
                    <a:pt x="112141" y="43236"/>
                  </a:lnTo>
                  <a:lnTo>
                    <a:pt x="97501" y="19975"/>
                  </a:lnTo>
                  <a:lnTo>
                    <a:pt x="90693" y="16762"/>
                  </a:lnTo>
                  <a:lnTo>
                    <a:pt x="83168" y="14540"/>
                  </a:lnTo>
                  <a:lnTo>
                    <a:pt x="73676" y="9621"/>
                  </a:lnTo>
                  <a:lnTo>
                    <a:pt x="38972" y="633"/>
                  </a:lnTo>
                  <a:lnTo>
                    <a:pt x="26305" y="0"/>
                  </a:lnTo>
                  <a:lnTo>
                    <a:pt x="21479" y="2064"/>
                  </a:lnTo>
                  <a:lnTo>
                    <a:pt x="11914" y="9856"/>
                  </a:lnTo>
                  <a:lnTo>
                    <a:pt x="9262" y="14381"/>
                  </a:lnTo>
                  <a:lnTo>
                    <a:pt x="6626" y="26123"/>
                  </a:lnTo>
                  <a:lnTo>
                    <a:pt x="2314" y="34043"/>
                  </a:lnTo>
                  <a:lnTo>
                    <a:pt x="57" y="67324"/>
                  </a:lnTo>
                  <a:lnTo>
                    <a:pt x="0" y="99960"/>
                  </a:lnTo>
                  <a:lnTo>
                    <a:pt x="792" y="109461"/>
                  </a:lnTo>
                  <a:lnTo>
                    <a:pt x="6478" y="142928"/>
                  </a:lnTo>
                  <a:lnTo>
                    <a:pt x="7082" y="178449"/>
                  </a:lnTo>
                  <a:lnTo>
                    <a:pt x="7135" y="210035"/>
                  </a:lnTo>
                  <a:lnTo>
                    <a:pt x="7932" y="228588"/>
                  </a:lnTo>
                  <a:lnTo>
                    <a:pt x="14416" y="264168"/>
                  </a:lnTo>
                  <a:lnTo>
                    <a:pt x="28719" y="299799"/>
                  </a:lnTo>
                  <a:lnTo>
                    <a:pt x="39703" y="323735"/>
                  </a:lnTo>
                  <a:lnTo>
                    <a:pt x="43376" y="346624"/>
                  </a:lnTo>
                  <a:lnTo>
                    <a:pt x="48459" y="356906"/>
                  </a:lnTo>
                  <a:lnTo>
                    <a:pt x="50003" y="3713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3033"/>
            <p:cNvSpPr/>
            <p:nvPr>
              <p:custDataLst>
                <p:tags r:id="rId139"/>
              </p:custDataLst>
            </p:nvPr>
          </p:nvSpPr>
          <p:spPr>
            <a:xfrm>
              <a:off x="7058025" y="335782"/>
              <a:ext cx="150020" cy="21407"/>
            </a:xfrm>
            <a:custGeom>
              <a:avLst/>
              <a:gdLst/>
              <a:ahLst/>
              <a:cxnLst/>
              <a:rect l="0" t="0" r="0" b="0"/>
              <a:pathLst>
                <a:path w="150020" h="21407">
                  <a:moveTo>
                    <a:pt x="0" y="7118"/>
                  </a:moveTo>
                  <a:lnTo>
                    <a:pt x="0" y="7118"/>
                  </a:lnTo>
                  <a:lnTo>
                    <a:pt x="0" y="3326"/>
                  </a:lnTo>
                  <a:lnTo>
                    <a:pt x="794" y="2208"/>
                  </a:lnTo>
                  <a:lnTo>
                    <a:pt x="2117" y="1464"/>
                  </a:lnTo>
                  <a:lnTo>
                    <a:pt x="9943" y="268"/>
                  </a:lnTo>
                  <a:lnTo>
                    <a:pt x="27642" y="0"/>
                  </a:lnTo>
                  <a:lnTo>
                    <a:pt x="59617" y="6458"/>
                  </a:lnTo>
                  <a:lnTo>
                    <a:pt x="73844" y="7716"/>
                  </a:lnTo>
                  <a:lnTo>
                    <a:pt x="107158" y="15926"/>
                  </a:lnTo>
                  <a:lnTo>
                    <a:pt x="122414" y="20323"/>
                  </a:lnTo>
                  <a:lnTo>
                    <a:pt x="150019" y="21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SMARTInkShape-3034"/>
            <p:cNvSpPr/>
            <p:nvPr>
              <p:custDataLst>
                <p:tags r:id="rId140"/>
              </p:custDataLst>
            </p:nvPr>
          </p:nvSpPr>
          <p:spPr>
            <a:xfrm>
              <a:off x="7272338" y="335756"/>
              <a:ext cx="85726" cy="121328"/>
            </a:xfrm>
            <a:custGeom>
              <a:avLst/>
              <a:gdLst/>
              <a:ahLst/>
              <a:cxnLst/>
              <a:rect l="0" t="0" r="0" b="0"/>
              <a:pathLst>
                <a:path w="85726" h="121328">
                  <a:moveTo>
                    <a:pt x="0" y="0"/>
                  </a:moveTo>
                  <a:lnTo>
                    <a:pt x="0" y="0"/>
                  </a:lnTo>
                  <a:lnTo>
                    <a:pt x="0" y="10642"/>
                  </a:lnTo>
                  <a:lnTo>
                    <a:pt x="6702" y="37438"/>
                  </a:lnTo>
                  <a:lnTo>
                    <a:pt x="7126" y="73092"/>
                  </a:lnTo>
                  <a:lnTo>
                    <a:pt x="7143" y="108499"/>
                  </a:lnTo>
                  <a:lnTo>
                    <a:pt x="7143" y="110433"/>
                  </a:lnTo>
                  <a:lnTo>
                    <a:pt x="9260" y="114698"/>
                  </a:lnTo>
                  <a:lnTo>
                    <a:pt x="13295" y="120111"/>
                  </a:lnTo>
                  <a:lnTo>
                    <a:pt x="12831" y="120556"/>
                  </a:lnTo>
                  <a:lnTo>
                    <a:pt x="8049" y="121327"/>
                  </a:lnTo>
                  <a:lnTo>
                    <a:pt x="7747" y="120572"/>
                  </a:lnTo>
                  <a:lnTo>
                    <a:pt x="7151" y="97594"/>
                  </a:lnTo>
                  <a:lnTo>
                    <a:pt x="13846" y="64107"/>
                  </a:lnTo>
                  <a:lnTo>
                    <a:pt x="14885" y="55479"/>
                  </a:lnTo>
                  <a:lnTo>
                    <a:pt x="19902" y="41357"/>
                  </a:lnTo>
                  <a:lnTo>
                    <a:pt x="21545" y="33462"/>
                  </a:lnTo>
                  <a:lnTo>
                    <a:pt x="26933" y="24555"/>
                  </a:lnTo>
                  <a:lnTo>
                    <a:pt x="45273" y="4792"/>
                  </a:lnTo>
                  <a:lnTo>
                    <a:pt x="50019" y="2130"/>
                  </a:lnTo>
                  <a:lnTo>
                    <a:pt x="59534" y="421"/>
                  </a:lnTo>
                  <a:lnTo>
                    <a:pt x="70468" y="125"/>
                  </a:lnTo>
                  <a:lnTo>
                    <a:pt x="77092" y="2172"/>
                  </a:lnTo>
                  <a:lnTo>
                    <a:pt x="85725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SMARTInkShape-3035"/>
            <p:cNvSpPr/>
            <p:nvPr>
              <p:custDataLst>
                <p:tags r:id="rId141"/>
              </p:custDataLst>
            </p:nvPr>
          </p:nvSpPr>
          <p:spPr>
            <a:xfrm>
              <a:off x="7458075" y="371475"/>
              <a:ext cx="7145" cy="50007"/>
            </a:xfrm>
            <a:custGeom>
              <a:avLst/>
              <a:gdLst/>
              <a:ahLst/>
              <a:cxnLst/>
              <a:rect l="0" t="0" r="0" b="0"/>
              <a:pathLst>
                <a:path w="7145" h="50007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3" y="6151"/>
                  </a:lnTo>
                  <a:lnTo>
                    <a:pt x="4910" y="7276"/>
                  </a:lnTo>
                  <a:lnTo>
                    <a:pt x="6152" y="10642"/>
                  </a:lnTo>
                  <a:lnTo>
                    <a:pt x="7136" y="45165"/>
                  </a:lnTo>
                  <a:lnTo>
                    <a:pt x="7144" y="50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3036"/>
            <p:cNvSpPr/>
            <p:nvPr>
              <p:custDataLst>
                <p:tags r:id="rId142"/>
              </p:custDataLst>
            </p:nvPr>
          </p:nvSpPr>
          <p:spPr>
            <a:xfrm>
              <a:off x="7465219" y="271462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3037"/>
            <p:cNvSpPr/>
            <p:nvPr>
              <p:custDataLst>
                <p:tags r:id="rId143"/>
              </p:custDataLst>
            </p:nvPr>
          </p:nvSpPr>
          <p:spPr>
            <a:xfrm>
              <a:off x="7522369" y="307305"/>
              <a:ext cx="128223" cy="135609"/>
            </a:xfrm>
            <a:custGeom>
              <a:avLst/>
              <a:gdLst/>
              <a:ahLst/>
              <a:cxnLst/>
              <a:rect l="0" t="0" r="0" b="0"/>
              <a:pathLst>
                <a:path w="128223" h="135609">
                  <a:moveTo>
                    <a:pt x="0" y="57026"/>
                  </a:moveTo>
                  <a:lnTo>
                    <a:pt x="0" y="57026"/>
                  </a:lnTo>
                  <a:lnTo>
                    <a:pt x="9943" y="57026"/>
                  </a:lnTo>
                  <a:lnTo>
                    <a:pt x="14473" y="59143"/>
                  </a:lnTo>
                  <a:lnTo>
                    <a:pt x="16793" y="60819"/>
                  </a:lnTo>
                  <a:lnTo>
                    <a:pt x="27641" y="63177"/>
                  </a:lnTo>
                  <a:lnTo>
                    <a:pt x="51103" y="64083"/>
                  </a:lnTo>
                  <a:lnTo>
                    <a:pt x="71895" y="56388"/>
                  </a:lnTo>
                  <a:lnTo>
                    <a:pt x="107609" y="35578"/>
                  </a:lnTo>
                  <a:lnTo>
                    <a:pt x="115295" y="30825"/>
                  </a:lnTo>
                  <a:lnTo>
                    <a:pt x="125814" y="16544"/>
                  </a:lnTo>
                  <a:lnTo>
                    <a:pt x="127766" y="9401"/>
                  </a:lnTo>
                  <a:lnTo>
                    <a:pt x="128222" y="4639"/>
                  </a:lnTo>
                  <a:lnTo>
                    <a:pt x="127550" y="3051"/>
                  </a:lnTo>
                  <a:lnTo>
                    <a:pt x="126308" y="1993"/>
                  </a:lnTo>
                  <a:lnTo>
                    <a:pt x="122812" y="817"/>
                  </a:lnTo>
                  <a:lnTo>
                    <a:pt x="107992" y="0"/>
                  </a:lnTo>
                  <a:lnTo>
                    <a:pt x="84619" y="6038"/>
                  </a:lnTo>
                  <a:lnTo>
                    <a:pt x="72785" y="14314"/>
                  </a:lnTo>
                  <a:lnTo>
                    <a:pt x="46124" y="40359"/>
                  </a:lnTo>
                  <a:lnTo>
                    <a:pt x="39154" y="52970"/>
                  </a:lnTo>
                  <a:lnTo>
                    <a:pt x="31905" y="80107"/>
                  </a:lnTo>
                  <a:lnTo>
                    <a:pt x="36074" y="102144"/>
                  </a:lnTo>
                  <a:lnTo>
                    <a:pt x="41292" y="111052"/>
                  </a:lnTo>
                  <a:lnTo>
                    <a:pt x="48659" y="118719"/>
                  </a:lnTo>
                  <a:lnTo>
                    <a:pt x="67085" y="128420"/>
                  </a:lnTo>
                  <a:lnTo>
                    <a:pt x="85725" y="1356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3038"/>
            <p:cNvSpPr/>
            <p:nvPr>
              <p:custDataLst>
                <p:tags r:id="rId144"/>
              </p:custDataLst>
            </p:nvPr>
          </p:nvSpPr>
          <p:spPr>
            <a:xfrm>
              <a:off x="7765256" y="328613"/>
              <a:ext cx="134190" cy="135609"/>
            </a:xfrm>
            <a:custGeom>
              <a:avLst/>
              <a:gdLst/>
              <a:ahLst/>
              <a:cxnLst/>
              <a:rect l="0" t="0" r="0" b="0"/>
              <a:pathLst>
                <a:path w="134190" h="135609">
                  <a:moveTo>
                    <a:pt x="64294" y="0"/>
                  </a:moveTo>
                  <a:lnTo>
                    <a:pt x="64294" y="0"/>
                  </a:lnTo>
                  <a:lnTo>
                    <a:pt x="60502" y="0"/>
                  </a:lnTo>
                  <a:lnTo>
                    <a:pt x="59384" y="793"/>
                  </a:lnTo>
                  <a:lnTo>
                    <a:pt x="58639" y="2116"/>
                  </a:lnTo>
                  <a:lnTo>
                    <a:pt x="58143" y="3792"/>
                  </a:lnTo>
                  <a:lnTo>
                    <a:pt x="53652" y="9943"/>
                  </a:lnTo>
                  <a:lnTo>
                    <a:pt x="47393" y="12356"/>
                  </a:lnTo>
                  <a:lnTo>
                    <a:pt x="34945" y="15832"/>
                  </a:lnTo>
                  <a:lnTo>
                    <a:pt x="23319" y="21888"/>
                  </a:lnTo>
                  <a:lnTo>
                    <a:pt x="2515" y="34334"/>
                  </a:lnTo>
                  <a:lnTo>
                    <a:pt x="1677" y="35589"/>
                  </a:lnTo>
                  <a:lnTo>
                    <a:pt x="221" y="41747"/>
                  </a:lnTo>
                  <a:lnTo>
                    <a:pt x="941" y="42119"/>
                  </a:lnTo>
                  <a:lnTo>
                    <a:pt x="9917" y="44832"/>
                  </a:lnTo>
                  <a:lnTo>
                    <a:pt x="17901" y="47706"/>
                  </a:lnTo>
                  <a:lnTo>
                    <a:pt x="50262" y="55507"/>
                  </a:lnTo>
                  <a:lnTo>
                    <a:pt x="73135" y="62323"/>
                  </a:lnTo>
                  <a:lnTo>
                    <a:pt x="79713" y="62979"/>
                  </a:lnTo>
                  <a:lnTo>
                    <a:pt x="91255" y="67943"/>
                  </a:lnTo>
                  <a:lnTo>
                    <a:pt x="101676" y="73853"/>
                  </a:lnTo>
                  <a:lnTo>
                    <a:pt x="115675" y="78767"/>
                  </a:lnTo>
                  <a:lnTo>
                    <a:pt x="130523" y="94490"/>
                  </a:lnTo>
                  <a:lnTo>
                    <a:pt x="133417" y="99674"/>
                  </a:lnTo>
                  <a:lnTo>
                    <a:pt x="134189" y="102168"/>
                  </a:lnTo>
                  <a:lnTo>
                    <a:pt x="133909" y="103831"/>
                  </a:lnTo>
                  <a:lnTo>
                    <a:pt x="132929" y="104939"/>
                  </a:lnTo>
                  <a:lnTo>
                    <a:pt x="131482" y="105678"/>
                  </a:lnTo>
                  <a:lnTo>
                    <a:pt x="130517" y="106964"/>
                  </a:lnTo>
                  <a:lnTo>
                    <a:pt x="129446" y="110510"/>
                  </a:lnTo>
                  <a:lnTo>
                    <a:pt x="124736" y="114732"/>
                  </a:lnTo>
                  <a:lnTo>
                    <a:pt x="95025" y="130994"/>
                  </a:lnTo>
                  <a:lnTo>
                    <a:pt x="70453" y="134795"/>
                  </a:lnTo>
                  <a:lnTo>
                    <a:pt x="35590" y="135608"/>
                  </a:lnTo>
                  <a:lnTo>
                    <a:pt x="13615" y="134913"/>
                  </a:lnTo>
                  <a:lnTo>
                    <a:pt x="0" y="128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5" name="SMARTInkShape-Group575"/>
          <p:cNvGrpSpPr/>
          <p:nvPr/>
        </p:nvGrpSpPr>
        <p:grpSpPr>
          <a:xfrm>
            <a:off x="6550827" y="600075"/>
            <a:ext cx="1698650" cy="410862"/>
            <a:chOff x="6550827" y="600075"/>
            <a:chExt cx="1698650" cy="410862"/>
          </a:xfrm>
        </p:grpSpPr>
        <p:sp>
          <p:nvSpPr>
            <p:cNvPr id="1735" name="SMARTInkShape-3039"/>
            <p:cNvSpPr/>
            <p:nvPr>
              <p:custDataLst>
                <p:tags r:id="rId128"/>
              </p:custDataLst>
            </p:nvPr>
          </p:nvSpPr>
          <p:spPr>
            <a:xfrm>
              <a:off x="6550827" y="697210"/>
              <a:ext cx="220234" cy="313727"/>
            </a:xfrm>
            <a:custGeom>
              <a:avLst/>
              <a:gdLst/>
              <a:ahLst/>
              <a:cxnLst/>
              <a:rect l="0" t="0" r="0" b="0"/>
              <a:pathLst>
                <a:path w="220234" h="313727">
                  <a:moveTo>
                    <a:pt x="7136" y="38596"/>
                  </a:moveTo>
                  <a:lnTo>
                    <a:pt x="7136" y="38596"/>
                  </a:lnTo>
                  <a:lnTo>
                    <a:pt x="985" y="44747"/>
                  </a:lnTo>
                  <a:lnTo>
                    <a:pt x="286" y="49238"/>
                  </a:lnTo>
                  <a:lnTo>
                    <a:pt x="0" y="84016"/>
                  </a:lnTo>
                  <a:lnTo>
                    <a:pt x="787" y="104836"/>
                  </a:lnTo>
                  <a:lnTo>
                    <a:pt x="12993" y="139562"/>
                  </a:lnTo>
                  <a:lnTo>
                    <a:pt x="17691" y="151503"/>
                  </a:lnTo>
                  <a:lnTo>
                    <a:pt x="23997" y="158362"/>
                  </a:lnTo>
                  <a:lnTo>
                    <a:pt x="31298" y="163263"/>
                  </a:lnTo>
                  <a:lnTo>
                    <a:pt x="48760" y="170460"/>
                  </a:lnTo>
                  <a:lnTo>
                    <a:pt x="52348" y="170955"/>
                  </a:lnTo>
                  <a:lnTo>
                    <a:pt x="83660" y="163585"/>
                  </a:lnTo>
                  <a:lnTo>
                    <a:pt x="112845" y="144965"/>
                  </a:lnTo>
                  <a:lnTo>
                    <a:pt x="133056" y="126547"/>
                  </a:lnTo>
                  <a:lnTo>
                    <a:pt x="151462" y="95099"/>
                  </a:lnTo>
                  <a:lnTo>
                    <a:pt x="158593" y="81965"/>
                  </a:lnTo>
                  <a:lnTo>
                    <a:pt x="167339" y="51853"/>
                  </a:lnTo>
                  <a:lnTo>
                    <a:pt x="171082" y="19874"/>
                  </a:lnTo>
                  <a:lnTo>
                    <a:pt x="171335" y="9148"/>
                  </a:lnTo>
                  <a:lnTo>
                    <a:pt x="169278" y="3548"/>
                  </a:lnTo>
                  <a:lnTo>
                    <a:pt x="167617" y="943"/>
                  </a:lnTo>
                  <a:lnTo>
                    <a:pt x="166511" y="0"/>
                  </a:lnTo>
                  <a:lnTo>
                    <a:pt x="165773" y="166"/>
                  </a:lnTo>
                  <a:lnTo>
                    <a:pt x="165282" y="1070"/>
                  </a:lnTo>
                  <a:lnTo>
                    <a:pt x="164160" y="1672"/>
                  </a:lnTo>
                  <a:lnTo>
                    <a:pt x="160797" y="2342"/>
                  </a:lnTo>
                  <a:lnTo>
                    <a:pt x="156657" y="6873"/>
                  </a:lnTo>
                  <a:lnTo>
                    <a:pt x="138085" y="39561"/>
                  </a:lnTo>
                  <a:lnTo>
                    <a:pt x="130692" y="59748"/>
                  </a:lnTo>
                  <a:lnTo>
                    <a:pt x="128858" y="89506"/>
                  </a:lnTo>
                  <a:lnTo>
                    <a:pt x="129455" y="109508"/>
                  </a:lnTo>
                  <a:lnTo>
                    <a:pt x="138534" y="139637"/>
                  </a:lnTo>
                  <a:lnTo>
                    <a:pt x="155721" y="168809"/>
                  </a:lnTo>
                  <a:lnTo>
                    <a:pt x="165990" y="186980"/>
                  </a:lnTo>
                  <a:lnTo>
                    <a:pt x="187540" y="217122"/>
                  </a:lnTo>
                  <a:lnTo>
                    <a:pt x="210525" y="252765"/>
                  </a:lnTo>
                  <a:lnTo>
                    <a:pt x="220233" y="282446"/>
                  </a:lnTo>
                  <a:lnTo>
                    <a:pt x="219845" y="285300"/>
                  </a:lnTo>
                  <a:lnTo>
                    <a:pt x="215191" y="298028"/>
                  </a:lnTo>
                  <a:lnTo>
                    <a:pt x="210465" y="302860"/>
                  </a:lnTo>
                  <a:lnTo>
                    <a:pt x="203866" y="306859"/>
                  </a:lnTo>
                  <a:lnTo>
                    <a:pt x="194895" y="309111"/>
                  </a:lnTo>
                  <a:lnTo>
                    <a:pt x="178044" y="311988"/>
                  </a:lnTo>
                  <a:lnTo>
                    <a:pt x="173463" y="313726"/>
                  </a:lnTo>
                  <a:lnTo>
                    <a:pt x="162021" y="313541"/>
                  </a:lnTo>
                  <a:lnTo>
                    <a:pt x="129006" y="308248"/>
                  </a:lnTo>
                  <a:lnTo>
                    <a:pt x="105616" y="297914"/>
                  </a:lnTo>
                  <a:lnTo>
                    <a:pt x="93498" y="290697"/>
                  </a:lnTo>
                  <a:lnTo>
                    <a:pt x="85717" y="2886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3040"/>
            <p:cNvSpPr/>
            <p:nvPr>
              <p:custDataLst>
                <p:tags r:id="rId129"/>
              </p:custDataLst>
            </p:nvPr>
          </p:nvSpPr>
          <p:spPr>
            <a:xfrm>
              <a:off x="6786563" y="778669"/>
              <a:ext cx="92869" cy="7145"/>
            </a:xfrm>
            <a:custGeom>
              <a:avLst/>
              <a:gdLst/>
              <a:ahLst/>
              <a:cxnLst/>
              <a:rect l="0" t="0" r="0" b="0"/>
              <a:pathLst>
                <a:path w="92869" h="7145">
                  <a:moveTo>
                    <a:pt x="0" y="0"/>
                  </a:moveTo>
                  <a:lnTo>
                    <a:pt x="0" y="0"/>
                  </a:lnTo>
                  <a:lnTo>
                    <a:pt x="9942" y="0"/>
                  </a:lnTo>
                  <a:lnTo>
                    <a:pt x="14473" y="2116"/>
                  </a:lnTo>
                  <a:lnTo>
                    <a:pt x="19132" y="4909"/>
                  </a:lnTo>
                  <a:lnTo>
                    <a:pt x="28591" y="6702"/>
                  </a:lnTo>
                  <a:lnTo>
                    <a:pt x="59811" y="7126"/>
                  </a:lnTo>
                  <a:lnTo>
                    <a:pt x="92868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3041"/>
            <p:cNvSpPr/>
            <p:nvPr>
              <p:custDataLst>
                <p:tags r:id="rId130"/>
              </p:custDataLst>
            </p:nvPr>
          </p:nvSpPr>
          <p:spPr>
            <a:xfrm>
              <a:off x="7000876" y="693166"/>
              <a:ext cx="142875" cy="149663"/>
            </a:xfrm>
            <a:custGeom>
              <a:avLst/>
              <a:gdLst/>
              <a:ahLst/>
              <a:cxnLst/>
              <a:rect l="0" t="0" r="0" b="0"/>
              <a:pathLst>
                <a:path w="142875" h="149663">
                  <a:moveTo>
                    <a:pt x="28574" y="14065"/>
                  </a:moveTo>
                  <a:lnTo>
                    <a:pt x="28574" y="14065"/>
                  </a:lnTo>
                  <a:lnTo>
                    <a:pt x="27780" y="46028"/>
                  </a:lnTo>
                  <a:lnTo>
                    <a:pt x="19755" y="78418"/>
                  </a:lnTo>
                  <a:lnTo>
                    <a:pt x="9112" y="106939"/>
                  </a:lnTo>
                  <a:lnTo>
                    <a:pt x="5610" y="121223"/>
                  </a:lnTo>
                  <a:lnTo>
                    <a:pt x="1107" y="136479"/>
                  </a:lnTo>
                  <a:lnTo>
                    <a:pt x="8" y="149662"/>
                  </a:lnTo>
                  <a:lnTo>
                    <a:pt x="0" y="139841"/>
                  </a:lnTo>
                  <a:lnTo>
                    <a:pt x="6702" y="106731"/>
                  </a:lnTo>
                  <a:lnTo>
                    <a:pt x="7740" y="97319"/>
                  </a:lnTo>
                  <a:lnTo>
                    <a:pt x="15950" y="64066"/>
                  </a:lnTo>
                  <a:lnTo>
                    <a:pt x="27205" y="40258"/>
                  </a:lnTo>
                  <a:lnTo>
                    <a:pt x="55893" y="8310"/>
                  </a:lnTo>
                  <a:lnTo>
                    <a:pt x="62677" y="3570"/>
                  </a:lnTo>
                  <a:lnTo>
                    <a:pt x="69131" y="1463"/>
                  </a:lnTo>
                  <a:lnTo>
                    <a:pt x="87018" y="0"/>
                  </a:lnTo>
                  <a:lnTo>
                    <a:pt x="92384" y="1993"/>
                  </a:lnTo>
                  <a:lnTo>
                    <a:pt x="97415" y="4731"/>
                  </a:lnTo>
                  <a:lnTo>
                    <a:pt x="102297" y="5948"/>
                  </a:lnTo>
                  <a:lnTo>
                    <a:pt x="107113" y="10722"/>
                  </a:lnTo>
                  <a:lnTo>
                    <a:pt x="130967" y="41612"/>
                  </a:lnTo>
                  <a:lnTo>
                    <a:pt x="140361" y="73676"/>
                  </a:lnTo>
                  <a:lnTo>
                    <a:pt x="142727" y="106939"/>
                  </a:lnTo>
                  <a:lnTo>
                    <a:pt x="142874" y="1426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3042"/>
            <p:cNvSpPr/>
            <p:nvPr>
              <p:custDataLst>
                <p:tags r:id="rId131"/>
              </p:custDataLst>
            </p:nvPr>
          </p:nvSpPr>
          <p:spPr>
            <a:xfrm>
              <a:off x="7193756" y="707231"/>
              <a:ext cx="142876" cy="157164"/>
            </a:xfrm>
            <a:custGeom>
              <a:avLst/>
              <a:gdLst/>
              <a:ahLst/>
              <a:cxnLst/>
              <a:rect l="0" t="0" r="0" b="0"/>
              <a:pathLst>
                <a:path w="142876" h="157164">
                  <a:moveTo>
                    <a:pt x="0" y="0"/>
                  </a:moveTo>
                  <a:lnTo>
                    <a:pt x="0" y="0"/>
                  </a:lnTo>
                  <a:lnTo>
                    <a:pt x="0" y="31496"/>
                  </a:lnTo>
                  <a:lnTo>
                    <a:pt x="0" y="61751"/>
                  </a:lnTo>
                  <a:lnTo>
                    <a:pt x="0" y="79945"/>
                  </a:lnTo>
                  <a:lnTo>
                    <a:pt x="4233" y="91358"/>
                  </a:lnTo>
                  <a:lnTo>
                    <a:pt x="9820" y="101723"/>
                  </a:lnTo>
                  <a:lnTo>
                    <a:pt x="19598" y="130116"/>
                  </a:lnTo>
                  <a:lnTo>
                    <a:pt x="24057" y="136675"/>
                  </a:lnTo>
                  <a:lnTo>
                    <a:pt x="28684" y="140120"/>
                  </a:lnTo>
                  <a:lnTo>
                    <a:pt x="35751" y="142059"/>
                  </a:lnTo>
                  <a:lnTo>
                    <a:pt x="49042" y="142714"/>
                  </a:lnTo>
                  <a:lnTo>
                    <a:pt x="55664" y="140687"/>
                  </a:lnTo>
                  <a:lnTo>
                    <a:pt x="70174" y="129126"/>
                  </a:lnTo>
                  <a:lnTo>
                    <a:pt x="93937" y="106024"/>
                  </a:lnTo>
                  <a:lnTo>
                    <a:pt x="109423" y="74504"/>
                  </a:lnTo>
                  <a:lnTo>
                    <a:pt x="113337" y="54904"/>
                  </a:lnTo>
                  <a:lnTo>
                    <a:pt x="114283" y="20571"/>
                  </a:lnTo>
                  <a:lnTo>
                    <a:pt x="114297" y="15529"/>
                  </a:lnTo>
                  <a:lnTo>
                    <a:pt x="114299" y="18448"/>
                  </a:lnTo>
                  <a:lnTo>
                    <a:pt x="112183" y="22222"/>
                  </a:lnTo>
                  <a:lnTo>
                    <a:pt x="110508" y="24340"/>
                  </a:lnTo>
                  <a:lnTo>
                    <a:pt x="108646" y="30926"/>
                  </a:lnTo>
                  <a:lnTo>
                    <a:pt x="107451" y="51882"/>
                  </a:lnTo>
                  <a:lnTo>
                    <a:pt x="113333" y="86883"/>
                  </a:lnTo>
                  <a:lnTo>
                    <a:pt x="120367" y="118746"/>
                  </a:lnTo>
                  <a:lnTo>
                    <a:pt x="124917" y="133256"/>
                  </a:lnTo>
                  <a:lnTo>
                    <a:pt x="133566" y="146678"/>
                  </a:lnTo>
                  <a:lnTo>
                    <a:pt x="142875" y="157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SMARTInkShape-3043"/>
            <p:cNvSpPr/>
            <p:nvPr>
              <p:custDataLst>
                <p:tags r:id="rId132"/>
              </p:custDataLst>
            </p:nvPr>
          </p:nvSpPr>
          <p:spPr>
            <a:xfrm>
              <a:off x="7315200" y="715132"/>
              <a:ext cx="157146" cy="270051"/>
            </a:xfrm>
            <a:custGeom>
              <a:avLst/>
              <a:gdLst/>
              <a:ahLst/>
              <a:cxnLst/>
              <a:rect l="0" t="0" r="0" b="0"/>
              <a:pathLst>
                <a:path w="157146" h="270051">
                  <a:moveTo>
                    <a:pt x="135731" y="20674"/>
                  </a:moveTo>
                  <a:lnTo>
                    <a:pt x="135731" y="20674"/>
                  </a:lnTo>
                  <a:lnTo>
                    <a:pt x="135731" y="13825"/>
                  </a:lnTo>
                  <a:lnTo>
                    <a:pt x="131939" y="9825"/>
                  </a:lnTo>
                  <a:lnTo>
                    <a:pt x="127960" y="7915"/>
                  </a:lnTo>
                  <a:lnTo>
                    <a:pt x="125788" y="7405"/>
                  </a:lnTo>
                  <a:lnTo>
                    <a:pt x="123547" y="7860"/>
                  </a:lnTo>
                  <a:lnTo>
                    <a:pt x="115805" y="11497"/>
                  </a:lnTo>
                  <a:lnTo>
                    <a:pt x="108090" y="12627"/>
                  </a:lnTo>
                  <a:lnTo>
                    <a:pt x="99369" y="17362"/>
                  </a:lnTo>
                  <a:lnTo>
                    <a:pt x="66637" y="40941"/>
                  </a:lnTo>
                  <a:lnTo>
                    <a:pt x="50629" y="63697"/>
                  </a:lnTo>
                  <a:lnTo>
                    <a:pt x="38976" y="87370"/>
                  </a:lnTo>
                  <a:lnTo>
                    <a:pt x="36148" y="111164"/>
                  </a:lnTo>
                  <a:lnTo>
                    <a:pt x="38026" y="118571"/>
                  </a:lnTo>
                  <a:lnTo>
                    <a:pt x="45663" y="129320"/>
                  </a:lnTo>
                  <a:lnTo>
                    <a:pt x="52839" y="136430"/>
                  </a:lnTo>
                  <a:lnTo>
                    <a:pt x="70213" y="145161"/>
                  </a:lnTo>
                  <a:lnTo>
                    <a:pt x="83686" y="148047"/>
                  </a:lnTo>
                  <a:lnTo>
                    <a:pt x="108156" y="143004"/>
                  </a:lnTo>
                  <a:lnTo>
                    <a:pt x="133647" y="126102"/>
                  </a:lnTo>
                  <a:lnTo>
                    <a:pt x="143934" y="114706"/>
                  </a:lnTo>
                  <a:lnTo>
                    <a:pt x="147314" y="103741"/>
                  </a:lnTo>
                  <a:lnTo>
                    <a:pt x="155435" y="71074"/>
                  </a:lnTo>
                  <a:lnTo>
                    <a:pt x="157011" y="36486"/>
                  </a:lnTo>
                  <a:lnTo>
                    <a:pt x="156349" y="16259"/>
                  </a:lnTo>
                  <a:lnTo>
                    <a:pt x="150313" y="0"/>
                  </a:lnTo>
                  <a:lnTo>
                    <a:pt x="150027" y="19848"/>
                  </a:lnTo>
                  <a:lnTo>
                    <a:pt x="156170" y="53155"/>
                  </a:lnTo>
                  <a:lnTo>
                    <a:pt x="157032" y="85482"/>
                  </a:lnTo>
                  <a:lnTo>
                    <a:pt x="157145" y="115845"/>
                  </a:lnTo>
                  <a:lnTo>
                    <a:pt x="155042" y="142573"/>
                  </a:lnTo>
                  <a:lnTo>
                    <a:pt x="149887" y="172987"/>
                  </a:lnTo>
                  <a:lnTo>
                    <a:pt x="140162" y="202921"/>
                  </a:lnTo>
                  <a:lnTo>
                    <a:pt x="116234" y="236300"/>
                  </a:lnTo>
                  <a:lnTo>
                    <a:pt x="102262" y="249223"/>
                  </a:lnTo>
                  <a:lnTo>
                    <a:pt x="67656" y="265729"/>
                  </a:lnTo>
                  <a:lnTo>
                    <a:pt x="37337" y="270050"/>
                  </a:lnTo>
                  <a:lnTo>
                    <a:pt x="27707" y="269620"/>
                  </a:lnTo>
                  <a:lnTo>
                    <a:pt x="20781" y="266784"/>
                  </a:lnTo>
                  <a:lnTo>
                    <a:pt x="7372" y="258332"/>
                  </a:lnTo>
                  <a:lnTo>
                    <a:pt x="0" y="2564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3044"/>
            <p:cNvSpPr/>
            <p:nvPr>
              <p:custDataLst>
                <p:tags r:id="rId133"/>
              </p:custDataLst>
            </p:nvPr>
          </p:nvSpPr>
          <p:spPr>
            <a:xfrm>
              <a:off x="7515225" y="707265"/>
              <a:ext cx="114301" cy="263854"/>
            </a:xfrm>
            <a:custGeom>
              <a:avLst/>
              <a:gdLst/>
              <a:ahLst/>
              <a:cxnLst/>
              <a:rect l="0" t="0" r="0" b="0"/>
              <a:pathLst>
                <a:path w="114301" h="263854">
                  <a:moveTo>
                    <a:pt x="92869" y="14254"/>
                  </a:moveTo>
                  <a:lnTo>
                    <a:pt x="92869" y="14254"/>
                  </a:lnTo>
                  <a:lnTo>
                    <a:pt x="92869" y="348"/>
                  </a:lnTo>
                  <a:lnTo>
                    <a:pt x="82926" y="0"/>
                  </a:lnTo>
                  <a:lnTo>
                    <a:pt x="78395" y="2098"/>
                  </a:lnTo>
                  <a:lnTo>
                    <a:pt x="47339" y="19893"/>
                  </a:lnTo>
                  <a:lnTo>
                    <a:pt x="16387" y="44509"/>
                  </a:lnTo>
                  <a:lnTo>
                    <a:pt x="3452" y="61953"/>
                  </a:lnTo>
                  <a:lnTo>
                    <a:pt x="682" y="79032"/>
                  </a:lnTo>
                  <a:lnTo>
                    <a:pt x="135" y="93901"/>
                  </a:lnTo>
                  <a:lnTo>
                    <a:pt x="7283" y="118290"/>
                  </a:lnTo>
                  <a:lnTo>
                    <a:pt x="10645" y="123463"/>
                  </a:lnTo>
                  <a:lnTo>
                    <a:pt x="14785" y="126291"/>
                  </a:lnTo>
                  <a:lnTo>
                    <a:pt x="21579" y="127883"/>
                  </a:lnTo>
                  <a:lnTo>
                    <a:pt x="30986" y="128421"/>
                  </a:lnTo>
                  <a:lnTo>
                    <a:pt x="41901" y="124722"/>
                  </a:lnTo>
                  <a:lnTo>
                    <a:pt x="56710" y="114075"/>
                  </a:lnTo>
                  <a:lnTo>
                    <a:pt x="77053" y="92191"/>
                  </a:lnTo>
                  <a:lnTo>
                    <a:pt x="89493" y="68938"/>
                  </a:lnTo>
                  <a:lnTo>
                    <a:pt x="98888" y="34712"/>
                  </a:lnTo>
                  <a:lnTo>
                    <a:pt x="106065" y="16781"/>
                  </a:lnTo>
                  <a:lnTo>
                    <a:pt x="110625" y="11210"/>
                  </a:lnTo>
                  <a:lnTo>
                    <a:pt x="111851" y="10637"/>
                  </a:lnTo>
                  <a:lnTo>
                    <a:pt x="112667" y="11049"/>
                  </a:lnTo>
                  <a:lnTo>
                    <a:pt x="113211" y="12117"/>
                  </a:lnTo>
                  <a:lnTo>
                    <a:pt x="114205" y="24009"/>
                  </a:lnTo>
                  <a:lnTo>
                    <a:pt x="114295" y="57555"/>
                  </a:lnTo>
                  <a:lnTo>
                    <a:pt x="114299" y="86847"/>
                  </a:lnTo>
                  <a:lnTo>
                    <a:pt x="114300" y="119404"/>
                  </a:lnTo>
                  <a:lnTo>
                    <a:pt x="114300" y="149589"/>
                  </a:lnTo>
                  <a:lnTo>
                    <a:pt x="113506" y="184858"/>
                  </a:lnTo>
                  <a:lnTo>
                    <a:pt x="108149" y="215265"/>
                  </a:lnTo>
                  <a:lnTo>
                    <a:pt x="103658" y="232210"/>
                  </a:lnTo>
                  <a:lnTo>
                    <a:pt x="97300" y="243492"/>
                  </a:lnTo>
                  <a:lnTo>
                    <a:pt x="74461" y="261008"/>
                  </a:lnTo>
                  <a:lnTo>
                    <a:pt x="69342" y="262828"/>
                  </a:lnTo>
                  <a:lnTo>
                    <a:pt x="58204" y="263853"/>
                  </a:lnTo>
                  <a:lnTo>
                    <a:pt x="44851" y="260365"/>
                  </a:lnTo>
                  <a:lnTo>
                    <a:pt x="31820" y="252075"/>
                  </a:lnTo>
                  <a:lnTo>
                    <a:pt x="15371" y="236640"/>
                  </a:lnTo>
                  <a:lnTo>
                    <a:pt x="10800" y="227921"/>
                  </a:lnTo>
                  <a:lnTo>
                    <a:pt x="0" y="1928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SMARTInkShape-3045"/>
            <p:cNvSpPr/>
            <p:nvPr>
              <p:custDataLst>
                <p:tags r:id="rId134"/>
              </p:custDataLst>
            </p:nvPr>
          </p:nvSpPr>
          <p:spPr>
            <a:xfrm>
              <a:off x="7676369" y="721937"/>
              <a:ext cx="160326" cy="134234"/>
            </a:xfrm>
            <a:custGeom>
              <a:avLst/>
              <a:gdLst/>
              <a:ahLst/>
              <a:cxnLst/>
              <a:rect l="0" t="0" r="0" b="0"/>
              <a:pathLst>
                <a:path w="160326" h="134234">
                  <a:moveTo>
                    <a:pt x="3162" y="71019"/>
                  </a:moveTo>
                  <a:lnTo>
                    <a:pt x="3162" y="71019"/>
                  </a:lnTo>
                  <a:lnTo>
                    <a:pt x="37354" y="71019"/>
                  </a:lnTo>
                  <a:lnTo>
                    <a:pt x="49365" y="70226"/>
                  </a:lnTo>
                  <a:lnTo>
                    <a:pt x="72345" y="61076"/>
                  </a:lnTo>
                  <a:lnTo>
                    <a:pt x="90393" y="47416"/>
                  </a:lnTo>
                  <a:lnTo>
                    <a:pt x="114067" y="23588"/>
                  </a:lnTo>
                  <a:lnTo>
                    <a:pt x="115954" y="18718"/>
                  </a:lnTo>
                  <a:lnTo>
                    <a:pt x="117015" y="11514"/>
                  </a:lnTo>
                  <a:lnTo>
                    <a:pt x="115147" y="6737"/>
                  </a:lnTo>
                  <a:lnTo>
                    <a:pt x="111273" y="995"/>
                  </a:lnTo>
                  <a:lnTo>
                    <a:pt x="103017" y="0"/>
                  </a:lnTo>
                  <a:lnTo>
                    <a:pt x="90517" y="3498"/>
                  </a:lnTo>
                  <a:lnTo>
                    <a:pt x="58836" y="20178"/>
                  </a:lnTo>
                  <a:lnTo>
                    <a:pt x="27263" y="47342"/>
                  </a:lnTo>
                  <a:lnTo>
                    <a:pt x="9570" y="66284"/>
                  </a:lnTo>
                  <a:lnTo>
                    <a:pt x="214" y="90073"/>
                  </a:lnTo>
                  <a:lnTo>
                    <a:pt x="0" y="99596"/>
                  </a:lnTo>
                  <a:lnTo>
                    <a:pt x="2551" y="108326"/>
                  </a:lnTo>
                  <a:lnTo>
                    <a:pt x="10656" y="120399"/>
                  </a:lnTo>
                  <a:lnTo>
                    <a:pt x="16018" y="125509"/>
                  </a:lnTo>
                  <a:lnTo>
                    <a:pt x="23693" y="130427"/>
                  </a:lnTo>
                  <a:lnTo>
                    <a:pt x="40730" y="133865"/>
                  </a:lnTo>
                  <a:lnTo>
                    <a:pt x="67821" y="134233"/>
                  </a:lnTo>
                  <a:lnTo>
                    <a:pt x="103223" y="125332"/>
                  </a:lnTo>
                  <a:lnTo>
                    <a:pt x="136784" y="113822"/>
                  </a:lnTo>
                  <a:lnTo>
                    <a:pt x="160325" y="106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3046"/>
            <p:cNvSpPr/>
            <p:nvPr>
              <p:custDataLst>
                <p:tags r:id="rId135"/>
              </p:custDataLst>
            </p:nvPr>
          </p:nvSpPr>
          <p:spPr>
            <a:xfrm>
              <a:off x="7936706" y="600075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0" y="0"/>
                  </a:moveTo>
                  <a:lnTo>
                    <a:pt x="0" y="0"/>
                  </a:lnTo>
                  <a:lnTo>
                    <a:pt x="6152" y="6151"/>
                  </a:lnTo>
                  <a:lnTo>
                    <a:pt x="7105" y="41706"/>
                  </a:lnTo>
                  <a:lnTo>
                    <a:pt x="7139" y="77135"/>
                  </a:lnTo>
                  <a:lnTo>
                    <a:pt x="7143" y="106871"/>
                  </a:lnTo>
                  <a:lnTo>
                    <a:pt x="7144" y="135675"/>
                  </a:lnTo>
                  <a:lnTo>
                    <a:pt x="12799" y="169326"/>
                  </a:lnTo>
                  <a:lnTo>
                    <a:pt x="14201" y="204663"/>
                  </a:lnTo>
                  <a:lnTo>
                    <a:pt x="16366" y="212141"/>
                  </a:lnTo>
                  <a:lnTo>
                    <a:pt x="19180" y="218110"/>
                  </a:lnTo>
                  <a:lnTo>
                    <a:pt x="20431" y="223409"/>
                  </a:lnTo>
                  <a:lnTo>
                    <a:pt x="21559" y="225139"/>
                  </a:lnTo>
                  <a:lnTo>
                    <a:pt x="23103" y="226293"/>
                  </a:lnTo>
                  <a:lnTo>
                    <a:pt x="28575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3047"/>
            <p:cNvSpPr/>
            <p:nvPr>
              <p:custDataLst>
                <p:tags r:id="rId136"/>
              </p:custDataLst>
            </p:nvPr>
          </p:nvSpPr>
          <p:spPr>
            <a:xfrm>
              <a:off x="7879556" y="700088"/>
              <a:ext cx="150020" cy="21432"/>
            </a:xfrm>
            <a:custGeom>
              <a:avLst/>
              <a:gdLst/>
              <a:ahLst/>
              <a:cxnLst/>
              <a:rect l="0" t="0" r="0" b="0"/>
              <a:pathLst>
                <a:path w="150020" h="21432">
                  <a:moveTo>
                    <a:pt x="0" y="0"/>
                  </a:moveTo>
                  <a:lnTo>
                    <a:pt x="0" y="0"/>
                  </a:lnTo>
                  <a:lnTo>
                    <a:pt x="24974" y="793"/>
                  </a:lnTo>
                  <a:lnTo>
                    <a:pt x="58194" y="7275"/>
                  </a:lnTo>
                  <a:lnTo>
                    <a:pt x="89214" y="13207"/>
                  </a:lnTo>
                  <a:lnTo>
                    <a:pt x="121904" y="19799"/>
                  </a:lnTo>
                  <a:lnTo>
                    <a:pt x="150019" y="21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3048"/>
            <p:cNvSpPr/>
            <p:nvPr>
              <p:custDataLst>
                <p:tags r:id="rId137"/>
              </p:custDataLst>
            </p:nvPr>
          </p:nvSpPr>
          <p:spPr>
            <a:xfrm>
              <a:off x="8030119" y="692944"/>
              <a:ext cx="219358" cy="142876"/>
            </a:xfrm>
            <a:custGeom>
              <a:avLst/>
              <a:gdLst/>
              <a:ahLst/>
              <a:cxnLst/>
              <a:rect l="0" t="0" r="0" b="0"/>
              <a:pathLst>
                <a:path w="219358" h="142876">
                  <a:moveTo>
                    <a:pt x="135187" y="0"/>
                  </a:moveTo>
                  <a:lnTo>
                    <a:pt x="135187" y="0"/>
                  </a:lnTo>
                  <a:lnTo>
                    <a:pt x="103087" y="793"/>
                  </a:lnTo>
                  <a:lnTo>
                    <a:pt x="68710" y="14473"/>
                  </a:lnTo>
                  <a:lnTo>
                    <a:pt x="35610" y="28591"/>
                  </a:lnTo>
                  <a:lnTo>
                    <a:pt x="5655" y="45244"/>
                  </a:lnTo>
                  <a:lnTo>
                    <a:pt x="2211" y="50006"/>
                  </a:lnTo>
                  <a:lnTo>
                    <a:pt x="0" y="55739"/>
                  </a:lnTo>
                  <a:lnTo>
                    <a:pt x="1815" y="58639"/>
                  </a:lnTo>
                  <a:lnTo>
                    <a:pt x="3410" y="60524"/>
                  </a:lnTo>
                  <a:lnTo>
                    <a:pt x="7299" y="62618"/>
                  </a:lnTo>
                  <a:lnTo>
                    <a:pt x="37045" y="67988"/>
                  </a:lnTo>
                  <a:lnTo>
                    <a:pt x="64913" y="71550"/>
                  </a:lnTo>
                  <a:lnTo>
                    <a:pt x="100168" y="76957"/>
                  </a:lnTo>
                  <a:lnTo>
                    <a:pt x="133914" y="82052"/>
                  </a:lnTo>
                  <a:lnTo>
                    <a:pt x="167626" y="90703"/>
                  </a:lnTo>
                  <a:lnTo>
                    <a:pt x="200572" y="99884"/>
                  </a:lnTo>
                  <a:lnTo>
                    <a:pt x="210300" y="105442"/>
                  </a:lnTo>
                  <a:lnTo>
                    <a:pt x="215666" y="109834"/>
                  </a:lnTo>
                  <a:lnTo>
                    <a:pt x="218581" y="114432"/>
                  </a:lnTo>
                  <a:lnTo>
                    <a:pt x="219357" y="116769"/>
                  </a:lnTo>
                  <a:lnTo>
                    <a:pt x="219082" y="118327"/>
                  </a:lnTo>
                  <a:lnTo>
                    <a:pt x="218105" y="119366"/>
                  </a:lnTo>
                  <a:lnTo>
                    <a:pt x="214902" y="121314"/>
                  </a:lnTo>
                  <a:lnTo>
                    <a:pt x="210832" y="124825"/>
                  </a:lnTo>
                  <a:lnTo>
                    <a:pt x="204261" y="126915"/>
                  </a:lnTo>
                  <a:lnTo>
                    <a:pt x="196843" y="128638"/>
                  </a:lnTo>
                  <a:lnTo>
                    <a:pt x="186617" y="133277"/>
                  </a:lnTo>
                  <a:lnTo>
                    <a:pt x="153088" y="135516"/>
                  </a:lnTo>
                  <a:lnTo>
                    <a:pt x="123965" y="137805"/>
                  </a:lnTo>
                  <a:lnTo>
                    <a:pt x="94711" y="142430"/>
                  </a:lnTo>
                  <a:lnTo>
                    <a:pt x="85181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0" name="SMARTInkShape-Group576"/>
          <p:cNvGrpSpPr/>
          <p:nvPr/>
        </p:nvGrpSpPr>
        <p:grpSpPr>
          <a:xfrm>
            <a:off x="5157788" y="1915537"/>
            <a:ext cx="755700" cy="199014"/>
            <a:chOff x="5157788" y="1915537"/>
            <a:chExt cx="755700" cy="199014"/>
          </a:xfrm>
        </p:grpSpPr>
        <p:sp>
          <p:nvSpPr>
            <p:cNvPr id="1746" name="SMARTInkShape-3049"/>
            <p:cNvSpPr/>
            <p:nvPr>
              <p:custDataLst>
                <p:tags r:id="rId124"/>
              </p:custDataLst>
            </p:nvPr>
          </p:nvSpPr>
          <p:spPr>
            <a:xfrm>
              <a:off x="5158217" y="1957388"/>
              <a:ext cx="185309" cy="135732"/>
            </a:xfrm>
            <a:custGeom>
              <a:avLst/>
              <a:gdLst/>
              <a:ahLst/>
              <a:cxnLst/>
              <a:rect l="0" t="0" r="0" b="0"/>
              <a:pathLst>
                <a:path w="185309" h="135732">
                  <a:moveTo>
                    <a:pt x="135303" y="0"/>
                  </a:moveTo>
                  <a:lnTo>
                    <a:pt x="135303" y="0"/>
                  </a:lnTo>
                  <a:lnTo>
                    <a:pt x="155713" y="0"/>
                  </a:lnTo>
                  <a:lnTo>
                    <a:pt x="152639" y="0"/>
                  </a:lnTo>
                  <a:lnTo>
                    <a:pt x="148828" y="2116"/>
                  </a:lnTo>
                  <a:lnTo>
                    <a:pt x="128922" y="19132"/>
                  </a:lnTo>
                  <a:lnTo>
                    <a:pt x="97582" y="33344"/>
                  </a:lnTo>
                  <a:lnTo>
                    <a:pt x="63886" y="52123"/>
                  </a:lnTo>
                  <a:lnTo>
                    <a:pt x="30528" y="73524"/>
                  </a:lnTo>
                  <a:lnTo>
                    <a:pt x="14485" y="80032"/>
                  </a:lnTo>
                  <a:lnTo>
                    <a:pt x="9375" y="83194"/>
                  </a:lnTo>
                  <a:lnTo>
                    <a:pt x="4457" y="84600"/>
                  </a:lnTo>
                  <a:lnTo>
                    <a:pt x="2828" y="85768"/>
                  </a:lnTo>
                  <a:lnTo>
                    <a:pt x="1742" y="87341"/>
                  </a:lnTo>
                  <a:lnTo>
                    <a:pt x="0" y="91777"/>
                  </a:lnTo>
                  <a:lnTo>
                    <a:pt x="650" y="92141"/>
                  </a:lnTo>
                  <a:lnTo>
                    <a:pt x="3490" y="92545"/>
                  </a:lnTo>
                  <a:lnTo>
                    <a:pt x="4565" y="93446"/>
                  </a:lnTo>
                  <a:lnTo>
                    <a:pt x="5759" y="96565"/>
                  </a:lnTo>
                  <a:lnTo>
                    <a:pt x="6871" y="97714"/>
                  </a:lnTo>
                  <a:lnTo>
                    <a:pt x="10224" y="98991"/>
                  </a:lnTo>
                  <a:lnTo>
                    <a:pt x="43073" y="100000"/>
                  </a:lnTo>
                  <a:lnTo>
                    <a:pt x="75808" y="100011"/>
                  </a:lnTo>
                  <a:lnTo>
                    <a:pt x="109110" y="100806"/>
                  </a:lnTo>
                  <a:lnTo>
                    <a:pt x="141058" y="110654"/>
                  </a:lnTo>
                  <a:lnTo>
                    <a:pt x="173010" y="124847"/>
                  </a:lnTo>
                  <a:lnTo>
                    <a:pt x="185308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3050"/>
            <p:cNvSpPr/>
            <p:nvPr>
              <p:custDataLst>
                <p:tags r:id="rId125"/>
              </p:custDataLst>
            </p:nvPr>
          </p:nvSpPr>
          <p:spPr>
            <a:xfrm>
              <a:off x="5157788" y="2093136"/>
              <a:ext cx="207168" cy="21415"/>
            </a:xfrm>
            <a:custGeom>
              <a:avLst/>
              <a:gdLst/>
              <a:ahLst/>
              <a:cxnLst/>
              <a:rect l="0" t="0" r="0" b="0"/>
              <a:pathLst>
                <a:path w="207168" h="21415">
                  <a:moveTo>
                    <a:pt x="0" y="21414"/>
                  </a:moveTo>
                  <a:lnTo>
                    <a:pt x="0" y="21414"/>
                  </a:lnTo>
                  <a:lnTo>
                    <a:pt x="0" y="15263"/>
                  </a:lnTo>
                  <a:lnTo>
                    <a:pt x="793" y="14932"/>
                  </a:lnTo>
                  <a:lnTo>
                    <a:pt x="12184" y="13535"/>
                  </a:lnTo>
                  <a:lnTo>
                    <a:pt x="19925" y="9378"/>
                  </a:lnTo>
                  <a:lnTo>
                    <a:pt x="52313" y="7258"/>
                  </a:lnTo>
                  <a:lnTo>
                    <a:pt x="85235" y="6350"/>
                  </a:lnTo>
                  <a:lnTo>
                    <a:pt x="115333" y="978"/>
                  </a:lnTo>
                  <a:lnTo>
                    <a:pt x="148038" y="114"/>
                  </a:lnTo>
                  <a:lnTo>
                    <a:pt x="178479" y="0"/>
                  </a:lnTo>
                  <a:lnTo>
                    <a:pt x="193729" y="782"/>
                  </a:lnTo>
                  <a:lnTo>
                    <a:pt x="207167" y="71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SMARTInkShape-3051"/>
            <p:cNvSpPr/>
            <p:nvPr>
              <p:custDataLst>
                <p:tags r:id="rId126"/>
              </p:custDataLst>
            </p:nvPr>
          </p:nvSpPr>
          <p:spPr>
            <a:xfrm>
              <a:off x="5458970" y="1915537"/>
              <a:ext cx="191736" cy="191870"/>
            </a:xfrm>
            <a:custGeom>
              <a:avLst/>
              <a:gdLst/>
              <a:ahLst/>
              <a:cxnLst/>
              <a:rect l="0" t="0" r="0" b="0"/>
              <a:pathLst>
                <a:path w="191736" h="191870">
                  <a:moveTo>
                    <a:pt x="20285" y="20419"/>
                  </a:moveTo>
                  <a:lnTo>
                    <a:pt x="20285" y="20419"/>
                  </a:lnTo>
                  <a:lnTo>
                    <a:pt x="20285" y="16627"/>
                  </a:lnTo>
                  <a:lnTo>
                    <a:pt x="24520" y="12648"/>
                  </a:lnTo>
                  <a:lnTo>
                    <a:pt x="30899" y="9028"/>
                  </a:lnTo>
                  <a:lnTo>
                    <a:pt x="61136" y="94"/>
                  </a:lnTo>
                  <a:lnTo>
                    <a:pt x="79890" y="0"/>
                  </a:lnTo>
                  <a:lnTo>
                    <a:pt x="111043" y="7820"/>
                  </a:lnTo>
                  <a:lnTo>
                    <a:pt x="122263" y="15990"/>
                  </a:lnTo>
                  <a:lnTo>
                    <a:pt x="125140" y="20567"/>
                  </a:lnTo>
                  <a:lnTo>
                    <a:pt x="133458" y="47040"/>
                  </a:lnTo>
                  <a:lnTo>
                    <a:pt x="134487" y="75226"/>
                  </a:lnTo>
                  <a:lnTo>
                    <a:pt x="128863" y="94245"/>
                  </a:lnTo>
                  <a:lnTo>
                    <a:pt x="110542" y="127723"/>
                  </a:lnTo>
                  <a:lnTo>
                    <a:pt x="92977" y="153475"/>
                  </a:lnTo>
                  <a:lnTo>
                    <a:pt x="61495" y="179020"/>
                  </a:lnTo>
                  <a:lnTo>
                    <a:pt x="39463" y="189134"/>
                  </a:lnTo>
                  <a:lnTo>
                    <a:pt x="25808" y="191329"/>
                  </a:lnTo>
                  <a:lnTo>
                    <a:pt x="21587" y="191509"/>
                  </a:lnTo>
                  <a:lnTo>
                    <a:pt x="14779" y="189592"/>
                  </a:lnTo>
                  <a:lnTo>
                    <a:pt x="6361" y="184573"/>
                  </a:lnTo>
                  <a:lnTo>
                    <a:pt x="2721" y="181218"/>
                  </a:lnTo>
                  <a:lnTo>
                    <a:pt x="573" y="174964"/>
                  </a:lnTo>
                  <a:lnTo>
                    <a:pt x="0" y="171074"/>
                  </a:lnTo>
                  <a:lnTo>
                    <a:pt x="1481" y="164635"/>
                  </a:lnTo>
                  <a:lnTo>
                    <a:pt x="3991" y="158334"/>
                  </a:lnTo>
                  <a:lnTo>
                    <a:pt x="6198" y="147449"/>
                  </a:lnTo>
                  <a:lnTo>
                    <a:pt x="7719" y="145587"/>
                  </a:lnTo>
                  <a:lnTo>
                    <a:pt x="26561" y="132138"/>
                  </a:lnTo>
                  <a:lnTo>
                    <a:pt x="39784" y="128927"/>
                  </a:lnTo>
                  <a:lnTo>
                    <a:pt x="46944" y="130293"/>
                  </a:lnTo>
                  <a:lnTo>
                    <a:pt x="53565" y="132752"/>
                  </a:lnTo>
                  <a:lnTo>
                    <a:pt x="75361" y="138252"/>
                  </a:lnTo>
                  <a:lnTo>
                    <a:pt x="108410" y="153837"/>
                  </a:lnTo>
                  <a:lnTo>
                    <a:pt x="141879" y="168063"/>
                  </a:lnTo>
                  <a:lnTo>
                    <a:pt x="160604" y="177583"/>
                  </a:lnTo>
                  <a:lnTo>
                    <a:pt x="175973" y="187107"/>
                  </a:lnTo>
                  <a:lnTo>
                    <a:pt x="191735" y="1918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SMARTInkShape-3052"/>
            <p:cNvSpPr/>
            <p:nvPr>
              <p:custDataLst>
                <p:tags r:id="rId127"/>
              </p:custDataLst>
            </p:nvPr>
          </p:nvSpPr>
          <p:spPr>
            <a:xfrm>
              <a:off x="5687640" y="1935956"/>
              <a:ext cx="225848" cy="164070"/>
            </a:xfrm>
            <a:custGeom>
              <a:avLst/>
              <a:gdLst/>
              <a:ahLst/>
              <a:cxnLst/>
              <a:rect l="0" t="0" r="0" b="0"/>
              <a:pathLst>
                <a:path w="225848" h="164070">
                  <a:moveTo>
                    <a:pt x="120230" y="14288"/>
                  </a:moveTo>
                  <a:lnTo>
                    <a:pt x="120230" y="14288"/>
                  </a:lnTo>
                  <a:lnTo>
                    <a:pt x="113379" y="7438"/>
                  </a:lnTo>
                  <a:lnTo>
                    <a:pt x="92508" y="7152"/>
                  </a:lnTo>
                  <a:lnTo>
                    <a:pt x="74683" y="12849"/>
                  </a:lnTo>
                  <a:lnTo>
                    <a:pt x="60608" y="20123"/>
                  </a:lnTo>
                  <a:lnTo>
                    <a:pt x="32908" y="45547"/>
                  </a:lnTo>
                  <a:lnTo>
                    <a:pt x="11616" y="73846"/>
                  </a:lnTo>
                  <a:lnTo>
                    <a:pt x="607" y="107158"/>
                  </a:lnTo>
                  <a:lnTo>
                    <a:pt x="0" y="111920"/>
                  </a:lnTo>
                  <a:lnTo>
                    <a:pt x="1442" y="119328"/>
                  </a:lnTo>
                  <a:lnTo>
                    <a:pt x="15422" y="143317"/>
                  </a:lnTo>
                  <a:lnTo>
                    <a:pt x="28794" y="158220"/>
                  </a:lnTo>
                  <a:lnTo>
                    <a:pt x="36200" y="161601"/>
                  </a:lnTo>
                  <a:lnTo>
                    <a:pt x="68882" y="164069"/>
                  </a:lnTo>
                  <a:lnTo>
                    <a:pt x="99561" y="163482"/>
                  </a:lnTo>
                  <a:lnTo>
                    <a:pt x="134617" y="154359"/>
                  </a:lnTo>
                  <a:lnTo>
                    <a:pt x="162318" y="144379"/>
                  </a:lnTo>
                  <a:lnTo>
                    <a:pt x="193772" y="118777"/>
                  </a:lnTo>
                  <a:lnTo>
                    <a:pt x="207459" y="103897"/>
                  </a:lnTo>
                  <a:lnTo>
                    <a:pt x="223924" y="69711"/>
                  </a:lnTo>
                  <a:lnTo>
                    <a:pt x="225847" y="59823"/>
                  </a:lnTo>
                  <a:lnTo>
                    <a:pt x="224584" y="50136"/>
                  </a:lnTo>
                  <a:lnTo>
                    <a:pt x="215110" y="27005"/>
                  </a:lnTo>
                  <a:lnTo>
                    <a:pt x="210552" y="20469"/>
                  </a:lnTo>
                  <a:lnTo>
                    <a:pt x="195939" y="12327"/>
                  </a:lnTo>
                  <a:lnTo>
                    <a:pt x="161846" y="3807"/>
                  </a:lnTo>
                  <a:lnTo>
                    <a:pt x="13451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6" name="SMARTInkShape-Group577"/>
          <p:cNvGrpSpPr/>
          <p:nvPr/>
        </p:nvGrpSpPr>
        <p:grpSpPr>
          <a:xfrm>
            <a:off x="3614738" y="1907381"/>
            <a:ext cx="1450058" cy="321399"/>
            <a:chOff x="3614738" y="1907381"/>
            <a:chExt cx="1450058" cy="321399"/>
          </a:xfrm>
        </p:grpSpPr>
        <p:sp>
          <p:nvSpPr>
            <p:cNvPr id="1751" name="SMARTInkShape-3053"/>
            <p:cNvSpPr/>
            <p:nvPr>
              <p:custDataLst>
                <p:tags r:id="rId109"/>
              </p:custDataLst>
            </p:nvPr>
          </p:nvSpPr>
          <p:spPr>
            <a:xfrm>
              <a:off x="3614738" y="1907381"/>
              <a:ext cx="7142" cy="185739"/>
            </a:xfrm>
            <a:custGeom>
              <a:avLst/>
              <a:gdLst/>
              <a:ahLst/>
              <a:cxnLst/>
              <a:rect l="0" t="0" r="0" b="0"/>
              <a:pathLst>
                <a:path w="7142" h="185739">
                  <a:moveTo>
                    <a:pt x="0" y="0"/>
                  </a:moveTo>
                  <a:lnTo>
                    <a:pt x="0" y="0"/>
                  </a:lnTo>
                  <a:lnTo>
                    <a:pt x="0" y="34845"/>
                  </a:lnTo>
                  <a:lnTo>
                    <a:pt x="2116" y="41416"/>
                  </a:lnTo>
                  <a:lnTo>
                    <a:pt x="4909" y="47776"/>
                  </a:lnTo>
                  <a:lnTo>
                    <a:pt x="7085" y="81691"/>
                  </a:lnTo>
                  <a:lnTo>
                    <a:pt x="7141" y="115299"/>
                  </a:lnTo>
                  <a:lnTo>
                    <a:pt x="6349" y="131637"/>
                  </a:lnTo>
                  <a:lnTo>
                    <a:pt x="661" y="154693"/>
                  </a:lnTo>
                  <a:lnTo>
                    <a:pt x="0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3054"/>
            <p:cNvSpPr/>
            <p:nvPr>
              <p:custDataLst>
                <p:tags r:id="rId110"/>
              </p:custDataLst>
            </p:nvPr>
          </p:nvSpPr>
          <p:spPr>
            <a:xfrm>
              <a:off x="3721894" y="2071688"/>
              <a:ext cx="7145" cy="7144"/>
            </a:xfrm>
            <a:custGeom>
              <a:avLst/>
              <a:gdLst/>
              <a:ahLst/>
              <a:cxnLst/>
              <a:rect l="0" t="0" r="0" b="0"/>
              <a:pathLst>
                <a:path w="7145" h="7144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10" y="793"/>
                  </a:lnTo>
                  <a:lnTo>
                    <a:pt x="5654" y="2116"/>
                  </a:lnTo>
                  <a:lnTo>
                    <a:pt x="7144" y="7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3055"/>
            <p:cNvSpPr/>
            <p:nvPr>
              <p:custDataLst>
                <p:tags r:id="rId111"/>
              </p:custDataLst>
            </p:nvPr>
          </p:nvSpPr>
          <p:spPr>
            <a:xfrm>
              <a:off x="3750506" y="1914614"/>
              <a:ext cx="175247" cy="164121"/>
            </a:xfrm>
            <a:custGeom>
              <a:avLst/>
              <a:gdLst/>
              <a:ahLst/>
              <a:cxnLst/>
              <a:rect l="0" t="0" r="0" b="0"/>
              <a:pathLst>
                <a:path w="175247" h="164121">
                  <a:moveTo>
                    <a:pt x="121407" y="14199"/>
                  </a:moveTo>
                  <a:lnTo>
                    <a:pt x="121407" y="14199"/>
                  </a:lnTo>
                  <a:lnTo>
                    <a:pt x="121407" y="10406"/>
                  </a:lnTo>
                  <a:lnTo>
                    <a:pt x="120613" y="9289"/>
                  </a:lnTo>
                  <a:lnTo>
                    <a:pt x="119290" y="8544"/>
                  </a:lnTo>
                  <a:lnTo>
                    <a:pt x="115256" y="7349"/>
                  </a:lnTo>
                  <a:lnTo>
                    <a:pt x="108755" y="2203"/>
                  </a:lnTo>
                  <a:lnTo>
                    <a:pt x="102136" y="590"/>
                  </a:lnTo>
                  <a:lnTo>
                    <a:pt x="90421" y="0"/>
                  </a:lnTo>
                  <a:lnTo>
                    <a:pt x="56926" y="8734"/>
                  </a:lnTo>
                  <a:lnTo>
                    <a:pt x="23064" y="21827"/>
                  </a:lnTo>
                  <a:lnTo>
                    <a:pt x="9708" y="32519"/>
                  </a:lnTo>
                  <a:lnTo>
                    <a:pt x="4823" y="34247"/>
                  </a:lnTo>
                  <a:lnTo>
                    <a:pt x="3203" y="35502"/>
                  </a:lnTo>
                  <a:lnTo>
                    <a:pt x="1403" y="39012"/>
                  </a:lnTo>
                  <a:lnTo>
                    <a:pt x="0" y="53318"/>
                  </a:lnTo>
                  <a:lnTo>
                    <a:pt x="1575" y="55359"/>
                  </a:lnTo>
                  <a:lnTo>
                    <a:pt x="7559" y="59744"/>
                  </a:lnTo>
                  <a:lnTo>
                    <a:pt x="40812" y="74032"/>
                  </a:lnTo>
                  <a:lnTo>
                    <a:pt x="74597" y="83935"/>
                  </a:lnTo>
                  <a:lnTo>
                    <a:pt x="96373" y="92914"/>
                  </a:lnTo>
                  <a:lnTo>
                    <a:pt x="103930" y="96808"/>
                  </a:lnTo>
                  <a:lnTo>
                    <a:pt x="135186" y="105353"/>
                  </a:lnTo>
                  <a:lnTo>
                    <a:pt x="148940" y="114343"/>
                  </a:lnTo>
                  <a:lnTo>
                    <a:pt x="166589" y="130888"/>
                  </a:lnTo>
                  <a:lnTo>
                    <a:pt x="169269" y="135646"/>
                  </a:lnTo>
                  <a:lnTo>
                    <a:pt x="169984" y="138026"/>
                  </a:lnTo>
                  <a:lnTo>
                    <a:pt x="171254" y="139613"/>
                  </a:lnTo>
                  <a:lnTo>
                    <a:pt x="174782" y="141376"/>
                  </a:lnTo>
                  <a:lnTo>
                    <a:pt x="175246" y="142639"/>
                  </a:lnTo>
                  <a:lnTo>
                    <a:pt x="174762" y="144276"/>
                  </a:lnTo>
                  <a:lnTo>
                    <a:pt x="172901" y="148211"/>
                  </a:lnTo>
                  <a:lnTo>
                    <a:pt x="172075" y="152605"/>
                  </a:lnTo>
                  <a:lnTo>
                    <a:pt x="171060" y="154095"/>
                  </a:lnTo>
                  <a:lnTo>
                    <a:pt x="169590" y="155088"/>
                  </a:lnTo>
                  <a:lnTo>
                    <a:pt x="165840" y="156985"/>
                  </a:lnTo>
                  <a:lnTo>
                    <a:pt x="161528" y="160474"/>
                  </a:lnTo>
                  <a:lnTo>
                    <a:pt x="154849" y="162553"/>
                  </a:lnTo>
                  <a:lnTo>
                    <a:pt x="129805" y="164120"/>
                  </a:lnTo>
                  <a:lnTo>
                    <a:pt x="123023" y="162057"/>
                  </a:lnTo>
                  <a:lnTo>
                    <a:pt x="117362" y="159288"/>
                  </a:lnTo>
                  <a:lnTo>
                    <a:pt x="101040" y="153573"/>
                  </a:lnTo>
                  <a:lnTo>
                    <a:pt x="98304" y="151565"/>
                  </a:lnTo>
                  <a:lnTo>
                    <a:pt x="88402" y="137958"/>
                  </a:lnTo>
                  <a:lnTo>
                    <a:pt x="85699" y="130860"/>
                  </a:lnTo>
                  <a:lnTo>
                    <a:pt x="81017" y="122936"/>
                  </a:lnTo>
                  <a:lnTo>
                    <a:pt x="79643" y="115179"/>
                  </a:lnTo>
                  <a:lnTo>
                    <a:pt x="81149" y="108556"/>
                  </a:lnTo>
                  <a:lnTo>
                    <a:pt x="83670" y="102173"/>
                  </a:lnTo>
                  <a:lnTo>
                    <a:pt x="85884" y="90448"/>
                  </a:lnTo>
                  <a:lnTo>
                    <a:pt x="91214" y="81594"/>
                  </a:lnTo>
                  <a:lnTo>
                    <a:pt x="109530" y="61852"/>
                  </a:lnTo>
                  <a:lnTo>
                    <a:pt x="142838" y="356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3056"/>
            <p:cNvSpPr/>
            <p:nvPr>
              <p:custDataLst>
                <p:tags r:id="rId112"/>
              </p:custDataLst>
            </p:nvPr>
          </p:nvSpPr>
          <p:spPr>
            <a:xfrm>
              <a:off x="3929107" y="1915518"/>
              <a:ext cx="157119" cy="184746"/>
            </a:xfrm>
            <a:custGeom>
              <a:avLst/>
              <a:gdLst/>
              <a:ahLst/>
              <a:cxnLst/>
              <a:rect l="0" t="0" r="0" b="0"/>
              <a:pathLst>
                <a:path w="157119" h="184746">
                  <a:moveTo>
                    <a:pt x="107112" y="6151"/>
                  </a:moveTo>
                  <a:lnTo>
                    <a:pt x="107112" y="6151"/>
                  </a:lnTo>
                  <a:lnTo>
                    <a:pt x="100961" y="6151"/>
                  </a:lnTo>
                  <a:lnTo>
                    <a:pt x="94461" y="1241"/>
                  </a:lnTo>
                  <a:lnTo>
                    <a:pt x="90112" y="0"/>
                  </a:lnTo>
                  <a:lnTo>
                    <a:pt x="87841" y="463"/>
                  </a:lnTo>
                  <a:lnTo>
                    <a:pt x="78493" y="4792"/>
                  </a:lnTo>
                  <a:lnTo>
                    <a:pt x="61715" y="6765"/>
                  </a:lnTo>
                  <a:lnTo>
                    <a:pt x="37294" y="20614"/>
                  </a:lnTo>
                  <a:lnTo>
                    <a:pt x="8631" y="43991"/>
                  </a:lnTo>
                  <a:lnTo>
                    <a:pt x="3811" y="51544"/>
                  </a:lnTo>
                  <a:lnTo>
                    <a:pt x="1669" y="57546"/>
                  </a:lnTo>
                  <a:lnTo>
                    <a:pt x="0" y="86793"/>
                  </a:lnTo>
                  <a:lnTo>
                    <a:pt x="2092" y="91734"/>
                  </a:lnTo>
                  <a:lnTo>
                    <a:pt x="9903" y="101373"/>
                  </a:lnTo>
                  <a:lnTo>
                    <a:pt x="16547" y="104034"/>
                  </a:lnTo>
                  <a:lnTo>
                    <a:pt x="51639" y="112562"/>
                  </a:lnTo>
                  <a:lnTo>
                    <a:pt x="58116" y="112976"/>
                  </a:lnTo>
                  <a:lnTo>
                    <a:pt x="92956" y="104475"/>
                  </a:lnTo>
                  <a:lnTo>
                    <a:pt x="105034" y="98519"/>
                  </a:lnTo>
                  <a:lnTo>
                    <a:pt x="110951" y="93241"/>
                  </a:lnTo>
                  <a:lnTo>
                    <a:pt x="135671" y="57773"/>
                  </a:lnTo>
                  <a:lnTo>
                    <a:pt x="138058" y="54853"/>
                  </a:lnTo>
                  <a:lnTo>
                    <a:pt x="140709" y="47376"/>
                  </a:lnTo>
                  <a:lnTo>
                    <a:pt x="142830" y="13314"/>
                  </a:lnTo>
                  <a:lnTo>
                    <a:pt x="142831" y="47993"/>
                  </a:lnTo>
                  <a:lnTo>
                    <a:pt x="143624" y="65951"/>
                  </a:lnTo>
                  <a:lnTo>
                    <a:pt x="149312" y="94281"/>
                  </a:lnTo>
                  <a:lnTo>
                    <a:pt x="154826" y="127744"/>
                  </a:lnTo>
                  <a:lnTo>
                    <a:pt x="156984" y="161066"/>
                  </a:lnTo>
                  <a:lnTo>
                    <a:pt x="157118" y="1847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3057"/>
            <p:cNvSpPr/>
            <p:nvPr>
              <p:custDataLst>
                <p:tags r:id="rId113"/>
              </p:custDataLst>
            </p:nvPr>
          </p:nvSpPr>
          <p:spPr>
            <a:xfrm>
              <a:off x="4114800" y="1993106"/>
              <a:ext cx="78582" cy="128589"/>
            </a:xfrm>
            <a:custGeom>
              <a:avLst/>
              <a:gdLst/>
              <a:ahLst/>
              <a:cxnLst/>
              <a:rect l="0" t="0" r="0" b="0"/>
              <a:pathLst>
                <a:path w="78582" h="128589">
                  <a:moveTo>
                    <a:pt x="78581" y="0"/>
                  </a:moveTo>
                  <a:lnTo>
                    <a:pt x="78581" y="0"/>
                  </a:lnTo>
                  <a:lnTo>
                    <a:pt x="77788" y="31128"/>
                  </a:lnTo>
                  <a:lnTo>
                    <a:pt x="61788" y="62245"/>
                  </a:lnTo>
                  <a:lnTo>
                    <a:pt x="44443" y="94476"/>
                  </a:lnTo>
                  <a:lnTo>
                    <a:pt x="33982" y="104634"/>
                  </a:lnTo>
                  <a:lnTo>
                    <a:pt x="25495" y="122709"/>
                  </a:lnTo>
                  <a:lnTo>
                    <a:pt x="21121" y="125975"/>
                  </a:lnTo>
                  <a:lnTo>
                    <a:pt x="14196" y="127814"/>
                  </a:lnTo>
                  <a:lnTo>
                    <a:pt x="0" y="128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3058"/>
            <p:cNvSpPr/>
            <p:nvPr>
              <p:custDataLst>
                <p:tags r:id="rId114"/>
              </p:custDataLst>
            </p:nvPr>
          </p:nvSpPr>
          <p:spPr>
            <a:xfrm>
              <a:off x="4129088" y="2014538"/>
              <a:ext cx="121444" cy="78582"/>
            </a:xfrm>
            <a:custGeom>
              <a:avLst/>
              <a:gdLst/>
              <a:ahLst/>
              <a:cxnLst/>
              <a:rect l="0" t="0" r="0" b="0"/>
              <a:pathLst>
                <a:path w="121444" h="78582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5654" y="7770"/>
                  </a:lnTo>
                  <a:lnTo>
                    <a:pt x="6150" y="9942"/>
                  </a:lnTo>
                  <a:lnTo>
                    <a:pt x="10641" y="16792"/>
                  </a:lnTo>
                  <a:lnTo>
                    <a:pt x="14783" y="19369"/>
                  </a:lnTo>
                  <a:lnTo>
                    <a:pt x="27702" y="24816"/>
                  </a:lnTo>
                  <a:lnTo>
                    <a:pt x="34272" y="31137"/>
                  </a:lnTo>
                  <a:lnTo>
                    <a:pt x="37136" y="35046"/>
                  </a:lnTo>
                  <a:lnTo>
                    <a:pt x="44550" y="39388"/>
                  </a:lnTo>
                  <a:lnTo>
                    <a:pt x="48750" y="40546"/>
                  </a:lnTo>
                  <a:lnTo>
                    <a:pt x="55533" y="46066"/>
                  </a:lnTo>
                  <a:lnTo>
                    <a:pt x="58453" y="49761"/>
                  </a:lnTo>
                  <a:lnTo>
                    <a:pt x="65931" y="53866"/>
                  </a:lnTo>
                  <a:lnTo>
                    <a:pt x="73752" y="56484"/>
                  </a:lnTo>
                  <a:lnTo>
                    <a:pt x="105624" y="76494"/>
                  </a:lnTo>
                  <a:lnTo>
                    <a:pt x="121443" y="785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3059"/>
            <p:cNvSpPr/>
            <p:nvPr>
              <p:custDataLst>
                <p:tags r:id="rId115"/>
              </p:custDataLst>
            </p:nvPr>
          </p:nvSpPr>
          <p:spPr>
            <a:xfrm>
              <a:off x="4321977" y="2000250"/>
              <a:ext cx="14280" cy="85726"/>
            </a:xfrm>
            <a:custGeom>
              <a:avLst/>
              <a:gdLst/>
              <a:ahLst/>
              <a:cxnLst/>
              <a:rect l="0" t="0" r="0" b="0"/>
              <a:pathLst>
                <a:path w="14280" h="85726">
                  <a:moveTo>
                    <a:pt x="14279" y="0"/>
                  </a:moveTo>
                  <a:lnTo>
                    <a:pt x="14279" y="0"/>
                  </a:lnTo>
                  <a:lnTo>
                    <a:pt x="14279" y="17061"/>
                  </a:lnTo>
                  <a:lnTo>
                    <a:pt x="12163" y="21606"/>
                  </a:lnTo>
                  <a:lnTo>
                    <a:pt x="9370" y="26271"/>
                  </a:lnTo>
                  <a:lnTo>
                    <a:pt x="7577" y="35734"/>
                  </a:lnTo>
                  <a:lnTo>
                    <a:pt x="6400" y="52537"/>
                  </a:lnTo>
                  <a:lnTo>
                    <a:pt x="289" y="69939"/>
                  </a:lnTo>
                  <a:lnTo>
                    <a:pt x="0" y="78248"/>
                  </a:lnTo>
                  <a:lnTo>
                    <a:pt x="7136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3060"/>
            <p:cNvSpPr/>
            <p:nvPr>
              <p:custDataLst>
                <p:tags r:id="rId116"/>
              </p:custDataLst>
            </p:nvPr>
          </p:nvSpPr>
          <p:spPr>
            <a:xfrm>
              <a:off x="4286250" y="2021682"/>
              <a:ext cx="107157" cy="14288"/>
            </a:xfrm>
            <a:custGeom>
              <a:avLst/>
              <a:gdLst/>
              <a:ahLst/>
              <a:cxnLst/>
              <a:rect l="0" t="0" r="0" b="0"/>
              <a:pathLst>
                <a:path w="107157" h="14288">
                  <a:moveTo>
                    <a:pt x="0" y="7143"/>
                  </a:moveTo>
                  <a:lnTo>
                    <a:pt x="0" y="7143"/>
                  </a:lnTo>
                  <a:lnTo>
                    <a:pt x="0" y="293"/>
                  </a:lnTo>
                  <a:lnTo>
                    <a:pt x="35294" y="0"/>
                  </a:lnTo>
                  <a:lnTo>
                    <a:pt x="37817" y="0"/>
                  </a:lnTo>
                  <a:lnTo>
                    <a:pt x="72524" y="6849"/>
                  </a:lnTo>
                  <a:lnTo>
                    <a:pt x="107156" y="14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3061"/>
            <p:cNvSpPr/>
            <p:nvPr>
              <p:custDataLst>
                <p:tags r:id="rId117"/>
              </p:custDataLst>
            </p:nvPr>
          </p:nvSpPr>
          <p:spPr>
            <a:xfrm>
              <a:off x="4436269" y="1935975"/>
              <a:ext cx="142838" cy="164254"/>
            </a:xfrm>
            <a:custGeom>
              <a:avLst/>
              <a:gdLst/>
              <a:ahLst/>
              <a:cxnLst/>
              <a:rect l="0" t="0" r="0" b="0"/>
              <a:pathLst>
                <a:path w="142838" h="164254">
                  <a:moveTo>
                    <a:pt x="0" y="14269"/>
                  </a:moveTo>
                  <a:lnTo>
                    <a:pt x="0" y="14269"/>
                  </a:lnTo>
                  <a:lnTo>
                    <a:pt x="3792" y="14269"/>
                  </a:lnTo>
                  <a:lnTo>
                    <a:pt x="4910" y="13475"/>
                  </a:lnTo>
                  <a:lnTo>
                    <a:pt x="5654" y="12152"/>
                  </a:lnTo>
                  <a:lnTo>
                    <a:pt x="6151" y="10476"/>
                  </a:lnTo>
                  <a:lnTo>
                    <a:pt x="7275" y="9359"/>
                  </a:lnTo>
                  <a:lnTo>
                    <a:pt x="14784" y="5450"/>
                  </a:lnTo>
                  <a:lnTo>
                    <a:pt x="19270" y="2412"/>
                  </a:lnTo>
                  <a:lnTo>
                    <a:pt x="27053" y="701"/>
                  </a:lnTo>
                  <a:lnTo>
                    <a:pt x="61849" y="0"/>
                  </a:lnTo>
                  <a:lnTo>
                    <a:pt x="87516" y="777"/>
                  </a:lnTo>
                  <a:lnTo>
                    <a:pt x="96750" y="5685"/>
                  </a:lnTo>
                  <a:lnTo>
                    <a:pt x="109421" y="16774"/>
                  </a:lnTo>
                  <a:lnTo>
                    <a:pt x="112132" y="21468"/>
                  </a:lnTo>
                  <a:lnTo>
                    <a:pt x="113871" y="30948"/>
                  </a:lnTo>
                  <a:lnTo>
                    <a:pt x="114173" y="38084"/>
                  </a:lnTo>
                  <a:lnTo>
                    <a:pt x="112127" y="42845"/>
                  </a:lnTo>
                  <a:lnTo>
                    <a:pt x="97504" y="59513"/>
                  </a:lnTo>
                  <a:lnTo>
                    <a:pt x="73389" y="73800"/>
                  </a:lnTo>
                  <a:lnTo>
                    <a:pt x="57720" y="80052"/>
                  </a:lnTo>
                  <a:lnTo>
                    <a:pt x="50046" y="85677"/>
                  </a:lnTo>
                  <a:lnTo>
                    <a:pt x="53810" y="85698"/>
                  </a:lnTo>
                  <a:lnTo>
                    <a:pt x="57782" y="83586"/>
                  </a:lnTo>
                  <a:lnTo>
                    <a:pt x="62193" y="80795"/>
                  </a:lnTo>
                  <a:lnTo>
                    <a:pt x="69933" y="79224"/>
                  </a:lnTo>
                  <a:lnTo>
                    <a:pt x="81928" y="79552"/>
                  </a:lnTo>
                  <a:lnTo>
                    <a:pt x="108702" y="85276"/>
                  </a:lnTo>
                  <a:lnTo>
                    <a:pt x="116574" y="86309"/>
                  </a:lnTo>
                  <a:lnTo>
                    <a:pt x="125469" y="91353"/>
                  </a:lnTo>
                  <a:lnTo>
                    <a:pt x="138015" y="102491"/>
                  </a:lnTo>
                  <a:lnTo>
                    <a:pt x="140715" y="107189"/>
                  </a:lnTo>
                  <a:lnTo>
                    <a:pt x="142748" y="120017"/>
                  </a:lnTo>
                  <a:lnTo>
                    <a:pt x="142837" y="124800"/>
                  </a:lnTo>
                  <a:lnTo>
                    <a:pt x="140742" y="129010"/>
                  </a:lnTo>
                  <a:lnTo>
                    <a:pt x="126081" y="145263"/>
                  </a:lnTo>
                  <a:lnTo>
                    <a:pt x="119272" y="147895"/>
                  </a:lnTo>
                  <a:lnTo>
                    <a:pt x="111747" y="149858"/>
                  </a:lnTo>
                  <a:lnTo>
                    <a:pt x="87344" y="162302"/>
                  </a:lnTo>
                  <a:lnTo>
                    <a:pt x="55091" y="164253"/>
                  </a:lnTo>
                  <a:lnTo>
                    <a:pt x="50149" y="162155"/>
                  </a:lnTo>
                  <a:lnTo>
                    <a:pt x="45307" y="159371"/>
                  </a:lnTo>
                  <a:lnTo>
                    <a:pt x="35731" y="157584"/>
                  </a:lnTo>
                  <a:lnTo>
                    <a:pt x="28575" y="15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3062"/>
            <p:cNvSpPr/>
            <p:nvPr>
              <p:custDataLst>
                <p:tags r:id="rId118"/>
              </p:custDataLst>
            </p:nvPr>
          </p:nvSpPr>
          <p:spPr>
            <a:xfrm>
              <a:off x="4607719" y="2057400"/>
              <a:ext cx="7145" cy="21432"/>
            </a:xfrm>
            <a:custGeom>
              <a:avLst/>
              <a:gdLst/>
              <a:ahLst/>
              <a:cxnLst/>
              <a:rect l="0" t="0" r="0" b="0"/>
              <a:pathLst>
                <a:path w="7145" h="21432">
                  <a:moveTo>
                    <a:pt x="7144" y="0"/>
                  </a:moveTo>
                  <a:lnTo>
                    <a:pt x="7144" y="0"/>
                  </a:lnTo>
                  <a:lnTo>
                    <a:pt x="3351" y="0"/>
                  </a:lnTo>
                  <a:lnTo>
                    <a:pt x="2234" y="794"/>
                  </a:lnTo>
                  <a:lnTo>
                    <a:pt x="1489" y="2117"/>
                  </a:lnTo>
                  <a:lnTo>
                    <a:pt x="196" y="7276"/>
                  </a:lnTo>
                  <a:lnTo>
                    <a:pt x="0" y="21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3063"/>
            <p:cNvSpPr/>
            <p:nvPr>
              <p:custDataLst>
                <p:tags r:id="rId119"/>
              </p:custDataLst>
            </p:nvPr>
          </p:nvSpPr>
          <p:spPr>
            <a:xfrm>
              <a:off x="4636627" y="1929133"/>
              <a:ext cx="106824" cy="56831"/>
            </a:xfrm>
            <a:custGeom>
              <a:avLst/>
              <a:gdLst/>
              <a:ahLst/>
              <a:cxnLst/>
              <a:rect l="0" t="0" r="0" b="0"/>
              <a:pathLst>
                <a:path w="106824" h="56831">
                  <a:moveTo>
                    <a:pt x="106823" y="21111"/>
                  </a:moveTo>
                  <a:lnTo>
                    <a:pt x="106823" y="21111"/>
                  </a:lnTo>
                  <a:lnTo>
                    <a:pt x="106823" y="14261"/>
                  </a:lnTo>
                  <a:lnTo>
                    <a:pt x="103031" y="10262"/>
                  </a:lnTo>
                  <a:lnTo>
                    <a:pt x="99052" y="8351"/>
                  </a:lnTo>
                  <a:lnTo>
                    <a:pt x="96880" y="7842"/>
                  </a:lnTo>
                  <a:lnTo>
                    <a:pt x="85337" y="1303"/>
                  </a:lnTo>
                  <a:lnTo>
                    <a:pt x="75856" y="0"/>
                  </a:lnTo>
                  <a:lnTo>
                    <a:pt x="44460" y="8511"/>
                  </a:lnTo>
                  <a:lnTo>
                    <a:pt x="37831" y="11542"/>
                  </a:lnTo>
                  <a:lnTo>
                    <a:pt x="25968" y="14042"/>
                  </a:lnTo>
                  <a:lnTo>
                    <a:pt x="17073" y="19457"/>
                  </a:lnTo>
                  <a:lnTo>
                    <a:pt x="0" y="35070"/>
                  </a:lnTo>
                  <a:lnTo>
                    <a:pt x="6726" y="42452"/>
                  </a:lnTo>
                  <a:lnTo>
                    <a:pt x="10578" y="42515"/>
                  </a:lnTo>
                  <a:lnTo>
                    <a:pt x="11703" y="43318"/>
                  </a:lnTo>
                  <a:lnTo>
                    <a:pt x="12454" y="44647"/>
                  </a:lnTo>
                  <a:lnTo>
                    <a:pt x="12954" y="46326"/>
                  </a:lnTo>
                  <a:lnTo>
                    <a:pt x="14081" y="47446"/>
                  </a:lnTo>
                  <a:lnTo>
                    <a:pt x="20778" y="49598"/>
                  </a:lnTo>
                  <a:lnTo>
                    <a:pt x="27220" y="49678"/>
                  </a:lnTo>
                  <a:lnTo>
                    <a:pt x="27561" y="50474"/>
                  </a:lnTo>
                  <a:lnTo>
                    <a:pt x="28242" y="56830"/>
                  </a:lnTo>
                  <a:lnTo>
                    <a:pt x="28242" y="49773"/>
                  </a:lnTo>
                  <a:lnTo>
                    <a:pt x="24126" y="49703"/>
                  </a:lnTo>
                  <a:lnTo>
                    <a:pt x="28224" y="49686"/>
                  </a:lnTo>
                  <a:lnTo>
                    <a:pt x="28242" y="56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SMARTInkShape-3064"/>
            <p:cNvSpPr/>
            <p:nvPr>
              <p:custDataLst>
                <p:tags r:id="rId120"/>
              </p:custDataLst>
            </p:nvPr>
          </p:nvSpPr>
          <p:spPr>
            <a:xfrm>
              <a:off x="4636381" y="1978819"/>
              <a:ext cx="128383" cy="100013"/>
            </a:xfrm>
            <a:custGeom>
              <a:avLst/>
              <a:gdLst/>
              <a:ahLst/>
              <a:cxnLst/>
              <a:rect l="0" t="0" r="0" b="0"/>
              <a:pathLst>
                <a:path w="128383" h="100013">
                  <a:moveTo>
                    <a:pt x="21344" y="0"/>
                  </a:moveTo>
                  <a:lnTo>
                    <a:pt x="21344" y="0"/>
                  </a:lnTo>
                  <a:lnTo>
                    <a:pt x="21344" y="3792"/>
                  </a:lnTo>
                  <a:lnTo>
                    <a:pt x="20550" y="4909"/>
                  </a:lnTo>
                  <a:lnTo>
                    <a:pt x="19227" y="5654"/>
                  </a:lnTo>
                  <a:lnTo>
                    <a:pt x="15193" y="6849"/>
                  </a:lnTo>
                  <a:lnTo>
                    <a:pt x="14642" y="9129"/>
                  </a:lnTo>
                  <a:lnTo>
                    <a:pt x="14495" y="10849"/>
                  </a:lnTo>
                  <a:lnTo>
                    <a:pt x="13603" y="11995"/>
                  </a:lnTo>
                  <a:lnTo>
                    <a:pt x="10495" y="13268"/>
                  </a:lnTo>
                  <a:lnTo>
                    <a:pt x="9349" y="14402"/>
                  </a:lnTo>
                  <a:lnTo>
                    <a:pt x="8075" y="17778"/>
                  </a:lnTo>
                  <a:lnTo>
                    <a:pt x="7083" y="34336"/>
                  </a:lnTo>
                  <a:lnTo>
                    <a:pt x="0" y="42764"/>
                  </a:lnTo>
                  <a:lnTo>
                    <a:pt x="20767" y="42862"/>
                  </a:lnTo>
                  <a:lnTo>
                    <a:pt x="27173" y="40746"/>
                  </a:lnTo>
                  <a:lnTo>
                    <a:pt x="32666" y="37953"/>
                  </a:lnTo>
                  <a:lnTo>
                    <a:pt x="44777" y="36160"/>
                  </a:lnTo>
                  <a:lnTo>
                    <a:pt x="79793" y="35726"/>
                  </a:lnTo>
                  <a:lnTo>
                    <a:pt x="85157" y="37839"/>
                  </a:lnTo>
                  <a:lnTo>
                    <a:pt x="90187" y="40629"/>
                  </a:lnTo>
                  <a:lnTo>
                    <a:pt x="98275" y="42201"/>
                  </a:lnTo>
                  <a:lnTo>
                    <a:pt x="106071" y="42568"/>
                  </a:lnTo>
                  <a:lnTo>
                    <a:pt x="108784" y="43460"/>
                  </a:lnTo>
                  <a:lnTo>
                    <a:pt x="110594" y="44848"/>
                  </a:lnTo>
                  <a:lnTo>
                    <a:pt x="111800" y="46567"/>
                  </a:lnTo>
                  <a:lnTo>
                    <a:pt x="113398" y="47714"/>
                  </a:lnTo>
                  <a:lnTo>
                    <a:pt x="121666" y="51670"/>
                  </a:lnTo>
                  <a:lnTo>
                    <a:pt x="123944" y="53496"/>
                  </a:lnTo>
                  <a:lnTo>
                    <a:pt x="126475" y="57643"/>
                  </a:lnTo>
                  <a:lnTo>
                    <a:pt x="128234" y="64211"/>
                  </a:lnTo>
                  <a:lnTo>
                    <a:pt x="128382" y="67697"/>
                  </a:lnTo>
                  <a:lnTo>
                    <a:pt x="126331" y="71891"/>
                  </a:lnTo>
                  <a:lnTo>
                    <a:pt x="111705" y="88133"/>
                  </a:lnTo>
                  <a:lnTo>
                    <a:pt x="107013" y="90764"/>
                  </a:lnTo>
                  <a:lnTo>
                    <a:pt x="102282" y="92727"/>
                  </a:lnTo>
                  <a:lnTo>
                    <a:pt x="95155" y="97501"/>
                  </a:lnTo>
                  <a:lnTo>
                    <a:pt x="88017" y="99268"/>
                  </a:lnTo>
                  <a:lnTo>
                    <a:pt x="53094" y="100011"/>
                  </a:lnTo>
                  <a:lnTo>
                    <a:pt x="49919" y="100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3065"/>
            <p:cNvSpPr/>
            <p:nvPr>
              <p:custDataLst>
                <p:tags r:id="rId121"/>
              </p:custDataLst>
            </p:nvPr>
          </p:nvSpPr>
          <p:spPr>
            <a:xfrm>
              <a:off x="4679156" y="1935956"/>
              <a:ext cx="107158" cy="7145"/>
            </a:xfrm>
            <a:custGeom>
              <a:avLst/>
              <a:gdLst/>
              <a:ahLst/>
              <a:cxnLst/>
              <a:rect l="0" t="0" r="0" b="0"/>
              <a:pathLst>
                <a:path w="107158" h="7145">
                  <a:moveTo>
                    <a:pt x="0" y="7144"/>
                  </a:moveTo>
                  <a:lnTo>
                    <a:pt x="0" y="7144"/>
                  </a:lnTo>
                  <a:lnTo>
                    <a:pt x="3792" y="3352"/>
                  </a:lnTo>
                  <a:lnTo>
                    <a:pt x="7771" y="1490"/>
                  </a:lnTo>
                  <a:lnTo>
                    <a:pt x="41609" y="26"/>
                  </a:lnTo>
                  <a:lnTo>
                    <a:pt x="73885" y="2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SMARTInkShape-3066"/>
            <p:cNvSpPr/>
            <p:nvPr>
              <p:custDataLst>
                <p:tags r:id="rId122"/>
              </p:custDataLst>
            </p:nvPr>
          </p:nvSpPr>
          <p:spPr>
            <a:xfrm>
              <a:off x="4772356" y="1914525"/>
              <a:ext cx="113970" cy="192882"/>
            </a:xfrm>
            <a:custGeom>
              <a:avLst/>
              <a:gdLst/>
              <a:ahLst/>
              <a:cxnLst/>
              <a:rect l="0" t="0" r="0" b="0"/>
              <a:pathLst>
                <a:path w="113970" h="192882">
                  <a:moveTo>
                    <a:pt x="78250" y="0"/>
                  </a:moveTo>
                  <a:lnTo>
                    <a:pt x="78250" y="0"/>
                  </a:lnTo>
                  <a:lnTo>
                    <a:pt x="63816" y="0"/>
                  </a:lnTo>
                  <a:lnTo>
                    <a:pt x="57812" y="2117"/>
                  </a:lnTo>
                  <a:lnTo>
                    <a:pt x="52498" y="4910"/>
                  </a:lnTo>
                  <a:lnTo>
                    <a:pt x="45044" y="7276"/>
                  </a:lnTo>
                  <a:lnTo>
                    <a:pt x="11576" y="38109"/>
                  </a:lnTo>
                  <a:lnTo>
                    <a:pt x="8930" y="42866"/>
                  </a:lnTo>
                  <a:lnTo>
                    <a:pt x="0" y="73525"/>
                  </a:lnTo>
                  <a:lnTo>
                    <a:pt x="1933" y="78450"/>
                  </a:lnTo>
                  <a:lnTo>
                    <a:pt x="17370" y="103090"/>
                  </a:lnTo>
                  <a:lnTo>
                    <a:pt x="23676" y="105349"/>
                  </a:lnTo>
                  <a:lnTo>
                    <a:pt x="55769" y="107125"/>
                  </a:lnTo>
                  <a:lnTo>
                    <a:pt x="62438" y="105026"/>
                  </a:lnTo>
                  <a:lnTo>
                    <a:pt x="80578" y="95763"/>
                  </a:lnTo>
                  <a:lnTo>
                    <a:pt x="86693" y="94155"/>
                  </a:lnTo>
                  <a:lnTo>
                    <a:pt x="92057" y="89207"/>
                  </a:lnTo>
                  <a:lnTo>
                    <a:pt x="110775" y="66017"/>
                  </a:lnTo>
                  <a:lnTo>
                    <a:pt x="113549" y="48636"/>
                  </a:lnTo>
                  <a:lnTo>
                    <a:pt x="113933" y="33426"/>
                  </a:lnTo>
                  <a:lnTo>
                    <a:pt x="111836" y="28615"/>
                  </a:lnTo>
                  <a:lnTo>
                    <a:pt x="107119" y="21852"/>
                  </a:lnTo>
                  <a:lnTo>
                    <a:pt x="103120" y="21556"/>
                  </a:lnTo>
                  <a:lnTo>
                    <a:pt x="101974" y="22308"/>
                  </a:lnTo>
                  <a:lnTo>
                    <a:pt x="101210" y="23603"/>
                  </a:lnTo>
                  <a:lnTo>
                    <a:pt x="100134" y="29219"/>
                  </a:lnTo>
                  <a:lnTo>
                    <a:pt x="99983" y="31385"/>
                  </a:lnTo>
                  <a:lnTo>
                    <a:pt x="97699" y="35909"/>
                  </a:lnTo>
                  <a:lnTo>
                    <a:pt x="95979" y="38227"/>
                  </a:lnTo>
                  <a:lnTo>
                    <a:pt x="94067" y="45036"/>
                  </a:lnTo>
                  <a:lnTo>
                    <a:pt x="92627" y="76327"/>
                  </a:lnTo>
                  <a:lnTo>
                    <a:pt x="99025" y="109545"/>
                  </a:lnTo>
                  <a:lnTo>
                    <a:pt x="100281" y="123827"/>
                  </a:lnTo>
                  <a:lnTo>
                    <a:pt x="108489" y="157163"/>
                  </a:lnTo>
                  <a:lnTo>
                    <a:pt x="112887" y="172420"/>
                  </a:lnTo>
                  <a:lnTo>
                    <a:pt x="113969" y="192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3067"/>
            <p:cNvSpPr/>
            <p:nvPr>
              <p:custDataLst>
                <p:tags r:id="rId123"/>
              </p:custDataLst>
            </p:nvPr>
          </p:nvSpPr>
          <p:spPr>
            <a:xfrm>
              <a:off x="4936330" y="1996495"/>
              <a:ext cx="128466" cy="232285"/>
            </a:xfrm>
            <a:custGeom>
              <a:avLst/>
              <a:gdLst/>
              <a:ahLst/>
              <a:cxnLst/>
              <a:rect l="0" t="0" r="0" b="0"/>
              <a:pathLst>
                <a:path w="128466" h="232285">
                  <a:moveTo>
                    <a:pt x="7145" y="32330"/>
                  </a:moveTo>
                  <a:lnTo>
                    <a:pt x="7145" y="32330"/>
                  </a:lnTo>
                  <a:lnTo>
                    <a:pt x="7145" y="64252"/>
                  </a:lnTo>
                  <a:lnTo>
                    <a:pt x="7145" y="98898"/>
                  </a:lnTo>
                  <a:lnTo>
                    <a:pt x="7145" y="105043"/>
                  </a:lnTo>
                  <a:lnTo>
                    <a:pt x="9262" y="110420"/>
                  </a:lnTo>
                  <a:lnTo>
                    <a:pt x="13297" y="116547"/>
                  </a:lnTo>
                  <a:lnTo>
                    <a:pt x="15964" y="117385"/>
                  </a:lnTo>
                  <a:lnTo>
                    <a:pt x="24145" y="117923"/>
                  </a:lnTo>
                  <a:lnTo>
                    <a:pt x="34848" y="114223"/>
                  </a:lnTo>
                  <a:lnTo>
                    <a:pt x="44281" y="108100"/>
                  </a:lnTo>
                  <a:lnTo>
                    <a:pt x="59141" y="90913"/>
                  </a:lnTo>
                  <a:lnTo>
                    <a:pt x="66767" y="84561"/>
                  </a:lnTo>
                  <a:lnTo>
                    <a:pt x="88018" y="48900"/>
                  </a:lnTo>
                  <a:lnTo>
                    <a:pt x="91432" y="34682"/>
                  </a:lnTo>
                  <a:lnTo>
                    <a:pt x="92859" y="504"/>
                  </a:lnTo>
                  <a:lnTo>
                    <a:pt x="92069" y="0"/>
                  </a:lnTo>
                  <a:lnTo>
                    <a:pt x="90748" y="458"/>
                  </a:lnTo>
                  <a:lnTo>
                    <a:pt x="86718" y="3104"/>
                  </a:lnTo>
                  <a:lnTo>
                    <a:pt x="86167" y="5582"/>
                  </a:lnTo>
                  <a:lnTo>
                    <a:pt x="83648" y="25974"/>
                  </a:lnTo>
                  <a:lnTo>
                    <a:pt x="80084" y="39707"/>
                  </a:lnTo>
                  <a:lnTo>
                    <a:pt x="80044" y="49102"/>
                  </a:lnTo>
                  <a:lnTo>
                    <a:pt x="85916" y="82492"/>
                  </a:lnTo>
                  <a:lnTo>
                    <a:pt x="97859" y="118007"/>
                  </a:lnTo>
                  <a:lnTo>
                    <a:pt x="111940" y="153707"/>
                  </a:lnTo>
                  <a:lnTo>
                    <a:pt x="126473" y="189349"/>
                  </a:lnTo>
                  <a:lnTo>
                    <a:pt x="128465" y="216671"/>
                  </a:lnTo>
                  <a:lnTo>
                    <a:pt x="127713" y="219518"/>
                  </a:lnTo>
                  <a:lnTo>
                    <a:pt x="126418" y="221416"/>
                  </a:lnTo>
                  <a:lnTo>
                    <a:pt x="118635" y="228254"/>
                  </a:lnTo>
                  <a:lnTo>
                    <a:pt x="111994" y="230532"/>
                  </a:lnTo>
                  <a:lnTo>
                    <a:pt x="77684" y="232284"/>
                  </a:lnTo>
                  <a:lnTo>
                    <a:pt x="62352" y="231540"/>
                  </a:lnTo>
                  <a:lnTo>
                    <a:pt x="28602" y="223535"/>
                  </a:lnTo>
                  <a:lnTo>
                    <a:pt x="14297" y="219687"/>
                  </a:lnTo>
                  <a:lnTo>
                    <a:pt x="0" y="2180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2" name="SMARTInkShape-Group578"/>
          <p:cNvGrpSpPr/>
          <p:nvPr/>
        </p:nvGrpSpPr>
        <p:grpSpPr>
          <a:xfrm>
            <a:off x="479706" y="1871663"/>
            <a:ext cx="1090113" cy="421482"/>
            <a:chOff x="479706" y="1871663"/>
            <a:chExt cx="1090113" cy="421482"/>
          </a:xfrm>
        </p:grpSpPr>
        <p:sp>
          <p:nvSpPr>
            <p:cNvPr id="1767" name="SMARTInkShape-3068"/>
            <p:cNvSpPr/>
            <p:nvPr>
              <p:custDataLst>
                <p:tags r:id="rId104"/>
              </p:custDataLst>
            </p:nvPr>
          </p:nvSpPr>
          <p:spPr>
            <a:xfrm>
              <a:off x="479706" y="1893183"/>
              <a:ext cx="163233" cy="321381"/>
            </a:xfrm>
            <a:custGeom>
              <a:avLst/>
              <a:gdLst/>
              <a:ahLst/>
              <a:cxnLst/>
              <a:rect l="0" t="0" r="0" b="0"/>
              <a:pathLst>
                <a:path w="163233" h="321381">
                  <a:moveTo>
                    <a:pt x="163232" y="14198"/>
                  </a:moveTo>
                  <a:lnTo>
                    <a:pt x="163232" y="14198"/>
                  </a:lnTo>
                  <a:lnTo>
                    <a:pt x="163232" y="8047"/>
                  </a:lnTo>
                  <a:lnTo>
                    <a:pt x="162438" y="7716"/>
                  </a:lnTo>
                  <a:lnTo>
                    <a:pt x="159439" y="7349"/>
                  </a:lnTo>
                  <a:lnTo>
                    <a:pt x="158322" y="6457"/>
                  </a:lnTo>
                  <a:lnTo>
                    <a:pt x="156382" y="930"/>
                  </a:lnTo>
                  <a:lnTo>
                    <a:pt x="154102" y="364"/>
                  </a:lnTo>
                  <a:lnTo>
                    <a:pt x="149963" y="0"/>
                  </a:lnTo>
                  <a:lnTo>
                    <a:pt x="115456" y="26923"/>
                  </a:lnTo>
                  <a:lnTo>
                    <a:pt x="82385" y="59365"/>
                  </a:lnTo>
                  <a:lnTo>
                    <a:pt x="55130" y="88173"/>
                  </a:lnTo>
                  <a:lnTo>
                    <a:pt x="36117" y="121689"/>
                  </a:lnTo>
                  <a:lnTo>
                    <a:pt x="20864" y="157117"/>
                  </a:lnTo>
                  <a:lnTo>
                    <a:pt x="8517" y="187888"/>
                  </a:lnTo>
                  <a:lnTo>
                    <a:pt x="1055" y="214666"/>
                  </a:lnTo>
                  <a:lnTo>
                    <a:pt x="0" y="245091"/>
                  </a:lnTo>
                  <a:lnTo>
                    <a:pt x="2842" y="258105"/>
                  </a:lnTo>
                  <a:lnTo>
                    <a:pt x="12698" y="275027"/>
                  </a:lnTo>
                  <a:lnTo>
                    <a:pt x="44278" y="302133"/>
                  </a:lnTo>
                  <a:lnTo>
                    <a:pt x="71788" y="316277"/>
                  </a:lnTo>
                  <a:lnTo>
                    <a:pt x="106082" y="321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8" name="SMARTInkShape-3069"/>
            <p:cNvSpPr/>
            <p:nvPr>
              <p:custDataLst>
                <p:tags r:id="rId105"/>
              </p:custDataLst>
            </p:nvPr>
          </p:nvSpPr>
          <p:spPr>
            <a:xfrm>
              <a:off x="643689" y="1957388"/>
              <a:ext cx="251508" cy="176422"/>
            </a:xfrm>
            <a:custGeom>
              <a:avLst/>
              <a:gdLst/>
              <a:ahLst/>
              <a:cxnLst/>
              <a:rect l="0" t="0" r="0" b="0"/>
              <a:pathLst>
                <a:path w="251508" h="176422">
                  <a:moveTo>
                    <a:pt x="127836" y="0"/>
                  </a:moveTo>
                  <a:lnTo>
                    <a:pt x="127836" y="0"/>
                  </a:lnTo>
                  <a:lnTo>
                    <a:pt x="104194" y="0"/>
                  </a:lnTo>
                  <a:lnTo>
                    <a:pt x="74386" y="12184"/>
                  </a:lnTo>
                  <a:lnTo>
                    <a:pt x="56172" y="19926"/>
                  </a:lnTo>
                  <a:lnTo>
                    <a:pt x="26425" y="41414"/>
                  </a:lnTo>
                  <a:lnTo>
                    <a:pt x="4953" y="74171"/>
                  </a:lnTo>
                  <a:lnTo>
                    <a:pt x="375" y="98436"/>
                  </a:lnTo>
                  <a:lnTo>
                    <a:pt x="0" y="103724"/>
                  </a:lnTo>
                  <a:lnTo>
                    <a:pt x="3816" y="113832"/>
                  </a:lnTo>
                  <a:lnTo>
                    <a:pt x="26703" y="147610"/>
                  </a:lnTo>
                  <a:lnTo>
                    <a:pt x="43896" y="158124"/>
                  </a:lnTo>
                  <a:lnTo>
                    <a:pt x="71832" y="168788"/>
                  </a:lnTo>
                  <a:lnTo>
                    <a:pt x="104985" y="176421"/>
                  </a:lnTo>
                  <a:lnTo>
                    <a:pt x="129532" y="175833"/>
                  </a:lnTo>
                  <a:lnTo>
                    <a:pt x="162479" y="172315"/>
                  </a:lnTo>
                  <a:lnTo>
                    <a:pt x="184667" y="167914"/>
                  </a:lnTo>
                  <a:lnTo>
                    <a:pt x="212704" y="153612"/>
                  </a:lnTo>
                  <a:lnTo>
                    <a:pt x="239328" y="130814"/>
                  </a:lnTo>
                  <a:lnTo>
                    <a:pt x="250124" y="112843"/>
                  </a:lnTo>
                  <a:lnTo>
                    <a:pt x="251507" y="99365"/>
                  </a:lnTo>
                  <a:lnTo>
                    <a:pt x="247985" y="65002"/>
                  </a:lnTo>
                  <a:lnTo>
                    <a:pt x="237960" y="48540"/>
                  </a:lnTo>
                  <a:lnTo>
                    <a:pt x="215706" y="23933"/>
                  </a:lnTo>
                  <a:lnTo>
                    <a:pt x="181196" y="5191"/>
                  </a:lnTo>
                  <a:lnTo>
                    <a:pt x="162159" y="1025"/>
                  </a:lnTo>
                  <a:lnTo>
                    <a:pt x="1421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SMARTInkShape-3070"/>
            <p:cNvSpPr/>
            <p:nvPr>
              <p:custDataLst>
                <p:tags r:id="rId106"/>
              </p:custDataLst>
            </p:nvPr>
          </p:nvSpPr>
          <p:spPr>
            <a:xfrm>
              <a:off x="864394" y="2121694"/>
              <a:ext cx="128588" cy="171451"/>
            </a:xfrm>
            <a:custGeom>
              <a:avLst/>
              <a:gdLst/>
              <a:ahLst/>
              <a:cxnLst/>
              <a:rect l="0" t="0" r="0" b="0"/>
              <a:pathLst>
                <a:path w="128588" h="171451">
                  <a:moveTo>
                    <a:pt x="128587" y="0"/>
                  </a:moveTo>
                  <a:lnTo>
                    <a:pt x="128587" y="0"/>
                  </a:lnTo>
                  <a:lnTo>
                    <a:pt x="128587" y="33999"/>
                  </a:lnTo>
                  <a:lnTo>
                    <a:pt x="127794" y="52518"/>
                  </a:lnTo>
                  <a:lnTo>
                    <a:pt x="114114" y="85732"/>
                  </a:lnTo>
                  <a:lnTo>
                    <a:pt x="97620" y="119063"/>
                  </a:lnTo>
                  <a:lnTo>
                    <a:pt x="87310" y="137319"/>
                  </a:lnTo>
                  <a:lnTo>
                    <a:pt x="58414" y="159420"/>
                  </a:lnTo>
                  <a:lnTo>
                    <a:pt x="40260" y="168250"/>
                  </a:lnTo>
                  <a:lnTo>
                    <a:pt x="5682" y="17136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3071"/>
            <p:cNvSpPr/>
            <p:nvPr>
              <p:custDataLst>
                <p:tags r:id="rId107"/>
              </p:custDataLst>
            </p:nvPr>
          </p:nvSpPr>
          <p:spPr>
            <a:xfrm>
              <a:off x="1150144" y="1928902"/>
              <a:ext cx="232151" cy="241120"/>
            </a:xfrm>
            <a:custGeom>
              <a:avLst/>
              <a:gdLst/>
              <a:ahLst/>
              <a:cxnLst/>
              <a:rect l="0" t="0" r="0" b="0"/>
              <a:pathLst>
                <a:path w="232151" h="241120">
                  <a:moveTo>
                    <a:pt x="0" y="14198"/>
                  </a:moveTo>
                  <a:lnTo>
                    <a:pt x="0" y="14198"/>
                  </a:lnTo>
                  <a:lnTo>
                    <a:pt x="0" y="8047"/>
                  </a:lnTo>
                  <a:lnTo>
                    <a:pt x="794" y="7716"/>
                  </a:lnTo>
                  <a:lnTo>
                    <a:pt x="3792" y="7348"/>
                  </a:lnTo>
                  <a:lnTo>
                    <a:pt x="7771" y="5068"/>
                  </a:lnTo>
                  <a:lnTo>
                    <a:pt x="9943" y="3349"/>
                  </a:lnTo>
                  <a:lnTo>
                    <a:pt x="16590" y="1439"/>
                  </a:lnTo>
                  <a:lnTo>
                    <a:pt x="51552" y="0"/>
                  </a:lnTo>
                  <a:lnTo>
                    <a:pt x="86853" y="9861"/>
                  </a:lnTo>
                  <a:lnTo>
                    <a:pt x="122536" y="17610"/>
                  </a:lnTo>
                  <a:lnTo>
                    <a:pt x="143737" y="31217"/>
                  </a:lnTo>
                  <a:lnTo>
                    <a:pt x="165698" y="48151"/>
                  </a:lnTo>
                  <a:lnTo>
                    <a:pt x="168894" y="56011"/>
                  </a:lnTo>
                  <a:lnTo>
                    <a:pt x="170692" y="65569"/>
                  </a:lnTo>
                  <a:lnTo>
                    <a:pt x="168996" y="70896"/>
                  </a:lnTo>
                  <a:lnTo>
                    <a:pt x="167433" y="73428"/>
                  </a:lnTo>
                  <a:lnTo>
                    <a:pt x="140119" y="94496"/>
                  </a:lnTo>
                  <a:lnTo>
                    <a:pt x="106182" y="104356"/>
                  </a:lnTo>
                  <a:lnTo>
                    <a:pt x="70705" y="107623"/>
                  </a:lnTo>
                  <a:lnTo>
                    <a:pt x="55829" y="112674"/>
                  </a:lnTo>
                  <a:lnTo>
                    <a:pt x="36238" y="114184"/>
                  </a:lnTo>
                  <a:lnTo>
                    <a:pt x="53637" y="115003"/>
                  </a:lnTo>
                  <a:lnTo>
                    <a:pt x="86775" y="121486"/>
                  </a:lnTo>
                  <a:lnTo>
                    <a:pt x="116624" y="128994"/>
                  </a:lnTo>
                  <a:lnTo>
                    <a:pt x="149067" y="138121"/>
                  </a:lnTo>
                  <a:lnTo>
                    <a:pt x="183495" y="149942"/>
                  </a:lnTo>
                  <a:lnTo>
                    <a:pt x="218944" y="166599"/>
                  </a:lnTo>
                  <a:lnTo>
                    <a:pt x="222162" y="169774"/>
                  </a:lnTo>
                  <a:lnTo>
                    <a:pt x="231545" y="187036"/>
                  </a:lnTo>
                  <a:lnTo>
                    <a:pt x="232150" y="189749"/>
                  </a:lnTo>
                  <a:lnTo>
                    <a:pt x="231761" y="192350"/>
                  </a:lnTo>
                  <a:lnTo>
                    <a:pt x="221106" y="212695"/>
                  </a:lnTo>
                  <a:lnTo>
                    <a:pt x="218842" y="215585"/>
                  </a:lnTo>
                  <a:lnTo>
                    <a:pt x="188673" y="230802"/>
                  </a:lnTo>
                  <a:lnTo>
                    <a:pt x="158565" y="235490"/>
                  </a:lnTo>
                  <a:lnTo>
                    <a:pt x="126748" y="241119"/>
                  </a:lnTo>
                  <a:lnTo>
                    <a:pt x="101584" y="240184"/>
                  </a:lnTo>
                  <a:lnTo>
                    <a:pt x="71748" y="236549"/>
                  </a:lnTo>
                  <a:lnTo>
                    <a:pt x="36187" y="229582"/>
                  </a:lnTo>
                  <a:lnTo>
                    <a:pt x="28575" y="228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3072"/>
            <p:cNvSpPr/>
            <p:nvPr>
              <p:custDataLst>
                <p:tags r:id="rId108"/>
              </p:custDataLst>
            </p:nvPr>
          </p:nvSpPr>
          <p:spPr>
            <a:xfrm>
              <a:off x="1393031" y="1871663"/>
              <a:ext cx="176788" cy="335757"/>
            </a:xfrm>
            <a:custGeom>
              <a:avLst/>
              <a:gdLst/>
              <a:ahLst/>
              <a:cxnLst/>
              <a:rect l="0" t="0" r="0" b="0"/>
              <a:pathLst>
                <a:path w="176788" h="335757">
                  <a:moveTo>
                    <a:pt x="0" y="0"/>
                  </a:moveTo>
                  <a:lnTo>
                    <a:pt x="0" y="0"/>
                  </a:lnTo>
                  <a:lnTo>
                    <a:pt x="12185" y="11391"/>
                  </a:lnTo>
                  <a:lnTo>
                    <a:pt x="44133" y="29659"/>
                  </a:lnTo>
                  <a:lnTo>
                    <a:pt x="56921" y="39375"/>
                  </a:lnTo>
                  <a:lnTo>
                    <a:pt x="86793" y="71919"/>
                  </a:lnTo>
                  <a:lnTo>
                    <a:pt x="121584" y="107219"/>
                  </a:lnTo>
                  <a:lnTo>
                    <a:pt x="146568" y="137973"/>
                  </a:lnTo>
                  <a:lnTo>
                    <a:pt x="165449" y="171745"/>
                  </a:lnTo>
                  <a:lnTo>
                    <a:pt x="176314" y="205090"/>
                  </a:lnTo>
                  <a:lnTo>
                    <a:pt x="176787" y="216564"/>
                  </a:lnTo>
                  <a:lnTo>
                    <a:pt x="174351" y="229600"/>
                  </a:lnTo>
                  <a:lnTo>
                    <a:pt x="164725" y="246535"/>
                  </a:lnTo>
                  <a:lnTo>
                    <a:pt x="130356" y="279919"/>
                  </a:lnTo>
                  <a:lnTo>
                    <a:pt x="100362" y="301737"/>
                  </a:lnTo>
                  <a:lnTo>
                    <a:pt x="71507" y="319217"/>
                  </a:lnTo>
                  <a:lnTo>
                    <a:pt x="42863" y="33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3" name="SMARTInkShape-Group579"/>
          <p:cNvGrpSpPr/>
          <p:nvPr/>
        </p:nvGrpSpPr>
        <p:grpSpPr>
          <a:xfrm>
            <a:off x="403576" y="2421731"/>
            <a:ext cx="1022856" cy="1049998"/>
            <a:chOff x="403576" y="2421731"/>
            <a:chExt cx="1022856" cy="1049998"/>
          </a:xfrm>
        </p:grpSpPr>
        <p:sp>
          <p:nvSpPr>
            <p:cNvPr id="1773" name="SMARTInkShape-3073"/>
            <p:cNvSpPr/>
            <p:nvPr>
              <p:custDataLst>
                <p:tags r:id="rId94"/>
              </p:custDataLst>
            </p:nvPr>
          </p:nvSpPr>
          <p:spPr>
            <a:xfrm>
              <a:off x="436067" y="2421731"/>
              <a:ext cx="178297" cy="363875"/>
            </a:xfrm>
            <a:custGeom>
              <a:avLst/>
              <a:gdLst/>
              <a:ahLst/>
              <a:cxnLst/>
              <a:rect l="0" t="0" r="0" b="0"/>
              <a:pathLst>
                <a:path w="178297" h="363875">
                  <a:moveTo>
                    <a:pt x="178296" y="0"/>
                  </a:moveTo>
                  <a:lnTo>
                    <a:pt x="178296" y="0"/>
                  </a:lnTo>
                  <a:lnTo>
                    <a:pt x="148234" y="0"/>
                  </a:lnTo>
                  <a:lnTo>
                    <a:pt x="140858" y="4234"/>
                  </a:lnTo>
                  <a:lnTo>
                    <a:pt x="109139" y="27435"/>
                  </a:lnTo>
                  <a:lnTo>
                    <a:pt x="74505" y="54878"/>
                  </a:lnTo>
                  <a:lnTo>
                    <a:pt x="49838" y="86367"/>
                  </a:lnTo>
                  <a:lnTo>
                    <a:pt x="30822" y="121528"/>
                  </a:lnTo>
                  <a:lnTo>
                    <a:pt x="12727" y="157174"/>
                  </a:lnTo>
                  <a:lnTo>
                    <a:pt x="1966" y="192883"/>
                  </a:lnTo>
                  <a:lnTo>
                    <a:pt x="0" y="228601"/>
                  </a:lnTo>
                  <a:lnTo>
                    <a:pt x="1877" y="259292"/>
                  </a:lnTo>
                  <a:lnTo>
                    <a:pt x="11895" y="294466"/>
                  </a:lnTo>
                  <a:lnTo>
                    <a:pt x="23552" y="325028"/>
                  </a:lnTo>
                  <a:lnTo>
                    <a:pt x="38254" y="340162"/>
                  </a:lnTo>
                  <a:lnTo>
                    <a:pt x="59646" y="353795"/>
                  </a:lnTo>
                  <a:lnTo>
                    <a:pt x="83862" y="362015"/>
                  </a:lnTo>
                  <a:lnTo>
                    <a:pt x="107960" y="363874"/>
                  </a:lnTo>
                  <a:lnTo>
                    <a:pt x="142577" y="357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SMARTInkShape-3074"/>
            <p:cNvSpPr/>
            <p:nvPr>
              <p:custDataLst>
                <p:tags r:id="rId95"/>
              </p:custDataLst>
            </p:nvPr>
          </p:nvSpPr>
          <p:spPr>
            <a:xfrm>
              <a:off x="708232" y="2536031"/>
              <a:ext cx="20432" cy="185739"/>
            </a:xfrm>
            <a:custGeom>
              <a:avLst/>
              <a:gdLst/>
              <a:ahLst/>
              <a:cxnLst/>
              <a:rect l="0" t="0" r="0" b="0"/>
              <a:pathLst>
                <a:path w="20432" h="185739">
                  <a:moveTo>
                    <a:pt x="13287" y="0"/>
                  </a:moveTo>
                  <a:lnTo>
                    <a:pt x="13287" y="0"/>
                  </a:lnTo>
                  <a:lnTo>
                    <a:pt x="13287" y="3793"/>
                  </a:lnTo>
                  <a:lnTo>
                    <a:pt x="11170" y="7771"/>
                  </a:lnTo>
                  <a:lnTo>
                    <a:pt x="8377" y="12185"/>
                  </a:lnTo>
                  <a:lnTo>
                    <a:pt x="6805" y="19927"/>
                  </a:lnTo>
                  <a:lnTo>
                    <a:pt x="5407" y="40620"/>
                  </a:lnTo>
                  <a:lnTo>
                    <a:pt x="0" y="62245"/>
                  </a:lnTo>
                  <a:lnTo>
                    <a:pt x="5540" y="96063"/>
                  </a:lnTo>
                  <a:lnTo>
                    <a:pt x="6884" y="130309"/>
                  </a:lnTo>
                  <a:lnTo>
                    <a:pt x="13414" y="160280"/>
                  </a:lnTo>
                  <a:lnTo>
                    <a:pt x="20431" y="18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SMARTInkShape-3075"/>
            <p:cNvSpPr/>
            <p:nvPr>
              <p:custDataLst>
                <p:tags r:id="rId96"/>
              </p:custDataLst>
            </p:nvPr>
          </p:nvSpPr>
          <p:spPr>
            <a:xfrm>
              <a:off x="771525" y="2736056"/>
              <a:ext cx="64295" cy="157164"/>
            </a:xfrm>
            <a:custGeom>
              <a:avLst/>
              <a:gdLst/>
              <a:ahLst/>
              <a:cxnLst/>
              <a:rect l="0" t="0" r="0" b="0"/>
              <a:pathLst>
                <a:path w="64295" h="157164">
                  <a:moveTo>
                    <a:pt x="64294" y="0"/>
                  </a:moveTo>
                  <a:lnTo>
                    <a:pt x="64294" y="0"/>
                  </a:lnTo>
                  <a:lnTo>
                    <a:pt x="64294" y="31922"/>
                  </a:lnTo>
                  <a:lnTo>
                    <a:pt x="63500" y="44736"/>
                  </a:lnTo>
                  <a:lnTo>
                    <a:pt x="47501" y="76506"/>
                  </a:lnTo>
                  <a:lnTo>
                    <a:pt x="30155" y="109556"/>
                  </a:lnTo>
                  <a:lnTo>
                    <a:pt x="19695" y="123830"/>
                  </a:lnTo>
                  <a:lnTo>
                    <a:pt x="11207" y="143846"/>
                  </a:lnTo>
                  <a:lnTo>
                    <a:pt x="6833" y="147276"/>
                  </a:lnTo>
                  <a:lnTo>
                    <a:pt x="4555" y="148190"/>
                  </a:lnTo>
                  <a:lnTo>
                    <a:pt x="3037" y="149593"/>
                  </a:lnTo>
                  <a:lnTo>
                    <a:pt x="0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3076"/>
            <p:cNvSpPr/>
            <p:nvPr>
              <p:custDataLst>
                <p:tags r:id="rId97"/>
              </p:custDataLst>
            </p:nvPr>
          </p:nvSpPr>
          <p:spPr>
            <a:xfrm>
              <a:off x="939813" y="2537326"/>
              <a:ext cx="265901" cy="205061"/>
            </a:xfrm>
            <a:custGeom>
              <a:avLst/>
              <a:gdLst/>
              <a:ahLst/>
              <a:cxnLst/>
              <a:rect l="0" t="0" r="0" b="0"/>
              <a:pathLst>
                <a:path w="265901" h="205061">
                  <a:moveTo>
                    <a:pt x="174612" y="20137"/>
                  </a:moveTo>
                  <a:lnTo>
                    <a:pt x="174612" y="20137"/>
                  </a:lnTo>
                  <a:lnTo>
                    <a:pt x="170820" y="16344"/>
                  </a:lnTo>
                  <a:lnTo>
                    <a:pt x="166841" y="14482"/>
                  </a:lnTo>
                  <a:lnTo>
                    <a:pt x="161612" y="13287"/>
                  </a:lnTo>
                  <a:lnTo>
                    <a:pt x="147421" y="1619"/>
                  </a:lnTo>
                  <a:lnTo>
                    <a:pt x="139773" y="0"/>
                  </a:lnTo>
                  <a:lnTo>
                    <a:pt x="106417" y="4970"/>
                  </a:lnTo>
                  <a:lnTo>
                    <a:pt x="87731" y="9381"/>
                  </a:lnTo>
                  <a:lnTo>
                    <a:pt x="70906" y="19507"/>
                  </a:lnTo>
                  <a:lnTo>
                    <a:pt x="46165" y="43915"/>
                  </a:lnTo>
                  <a:lnTo>
                    <a:pt x="29662" y="61578"/>
                  </a:lnTo>
                  <a:lnTo>
                    <a:pt x="18115" y="72686"/>
                  </a:lnTo>
                  <a:lnTo>
                    <a:pt x="10337" y="85561"/>
                  </a:lnTo>
                  <a:lnTo>
                    <a:pt x="1990" y="120298"/>
                  </a:lnTo>
                  <a:lnTo>
                    <a:pt x="0" y="127392"/>
                  </a:lnTo>
                  <a:lnTo>
                    <a:pt x="260" y="133709"/>
                  </a:lnTo>
                  <a:lnTo>
                    <a:pt x="4783" y="144961"/>
                  </a:lnTo>
                  <a:lnTo>
                    <a:pt x="29707" y="174796"/>
                  </a:lnTo>
                  <a:lnTo>
                    <a:pt x="54178" y="193150"/>
                  </a:lnTo>
                  <a:lnTo>
                    <a:pt x="74899" y="201751"/>
                  </a:lnTo>
                  <a:lnTo>
                    <a:pt x="105350" y="205060"/>
                  </a:lnTo>
                  <a:lnTo>
                    <a:pt x="134511" y="203516"/>
                  </a:lnTo>
                  <a:lnTo>
                    <a:pt x="164053" y="198032"/>
                  </a:lnTo>
                  <a:lnTo>
                    <a:pt x="199161" y="189067"/>
                  </a:lnTo>
                  <a:lnTo>
                    <a:pt x="223425" y="178228"/>
                  </a:lnTo>
                  <a:lnTo>
                    <a:pt x="241904" y="161170"/>
                  </a:lnTo>
                  <a:lnTo>
                    <a:pt x="259477" y="129167"/>
                  </a:lnTo>
                  <a:lnTo>
                    <a:pt x="263924" y="117807"/>
                  </a:lnTo>
                  <a:lnTo>
                    <a:pt x="265900" y="104820"/>
                  </a:lnTo>
                  <a:lnTo>
                    <a:pt x="263220" y="87914"/>
                  </a:lnTo>
                  <a:lnTo>
                    <a:pt x="255268" y="77777"/>
                  </a:lnTo>
                  <a:lnTo>
                    <a:pt x="219977" y="43978"/>
                  </a:lnTo>
                  <a:lnTo>
                    <a:pt x="208268" y="38670"/>
                  </a:lnTo>
                  <a:lnTo>
                    <a:pt x="192522" y="33565"/>
                  </a:lnTo>
                  <a:lnTo>
                    <a:pt x="182829" y="29143"/>
                  </a:lnTo>
                  <a:lnTo>
                    <a:pt x="174612" y="27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3077"/>
            <p:cNvSpPr/>
            <p:nvPr>
              <p:custDataLst>
                <p:tags r:id="rId98"/>
              </p:custDataLst>
            </p:nvPr>
          </p:nvSpPr>
          <p:spPr>
            <a:xfrm>
              <a:off x="1214438" y="2443163"/>
              <a:ext cx="211994" cy="407194"/>
            </a:xfrm>
            <a:custGeom>
              <a:avLst/>
              <a:gdLst/>
              <a:ahLst/>
              <a:cxnLst/>
              <a:rect l="0" t="0" r="0" b="0"/>
              <a:pathLst>
                <a:path w="211994" h="407194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7770" y="5654"/>
                  </a:lnTo>
                  <a:lnTo>
                    <a:pt x="24835" y="12650"/>
                  </a:lnTo>
                  <a:lnTo>
                    <a:pt x="58180" y="31962"/>
                  </a:lnTo>
                  <a:lnTo>
                    <a:pt x="93004" y="58693"/>
                  </a:lnTo>
                  <a:lnTo>
                    <a:pt x="128605" y="93071"/>
                  </a:lnTo>
                  <a:lnTo>
                    <a:pt x="157166" y="125276"/>
                  </a:lnTo>
                  <a:lnTo>
                    <a:pt x="174802" y="152829"/>
                  </a:lnTo>
                  <a:lnTo>
                    <a:pt x="194190" y="185675"/>
                  </a:lnTo>
                  <a:lnTo>
                    <a:pt x="206486" y="219797"/>
                  </a:lnTo>
                  <a:lnTo>
                    <a:pt x="211993" y="244512"/>
                  </a:lnTo>
                  <a:lnTo>
                    <a:pt x="211508" y="269827"/>
                  </a:lnTo>
                  <a:lnTo>
                    <a:pt x="207510" y="285023"/>
                  </a:lnTo>
                  <a:lnTo>
                    <a:pt x="192007" y="316298"/>
                  </a:lnTo>
                  <a:lnTo>
                    <a:pt x="177451" y="349022"/>
                  </a:lnTo>
                  <a:lnTo>
                    <a:pt x="161228" y="372713"/>
                  </a:lnTo>
                  <a:lnTo>
                    <a:pt x="135731" y="407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3078"/>
            <p:cNvSpPr/>
            <p:nvPr>
              <p:custDataLst>
                <p:tags r:id="rId99"/>
              </p:custDataLst>
            </p:nvPr>
          </p:nvSpPr>
          <p:spPr>
            <a:xfrm>
              <a:off x="403576" y="2936081"/>
              <a:ext cx="167925" cy="442914"/>
            </a:xfrm>
            <a:custGeom>
              <a:avLst/>
              <a:gdLst/>
              <a:ahLst/>
              <a:cxnLst/>
              <a:rect l="0" t="0" r="0" b="0"/>
              <a:pathLst>
                <a:path w="167925" h="442914">
                  <a:moveTo>
                    <a:pt x="167924" y="0"/>
                  </a:moveTo>
                  <a:lnTo>
                    <a:pt x="167924" y="0"/>
                  </a:lnTo>
                  <a:lnTo>
                    <a:pt x="164132" y="0"/>
                  </a:lnTo>
                  <a:lnTo>
                    <a:pt x="160153" y="2117"/>
                  </a:lnTo>
                  <a:lnTo>
                    <a:pt x="155739" y="4910"/>
                  </a:lnTo>
                  <a:lnTo>
                    <a:pt x="140282" y="10642"/>
                  </a:lnTo>
                  <a:lnTo>
                    <a:pt x="133678" y="16901"/>
                  </a:lnTo>
                  <a:lnTo>
                    <a:pt x="105680" y="51570"/>
                  </a:lnTo>
                  <a:lnTo>
                    <a:pt x="80039" y="85931"/>
                  </a:lnTo>
                  <a:lnTo>
                    <a:pt x="68539" y="100898"/>
                  </a:lnTo>
                  <a:lnTo>
                    <a:pt x="52572" y="136377"/>
                  </a:lnTo>
                  <a:lnTo>
                    <a:pt x="39025" y="164498"/>
                  </a:lnTo>
                  <a:lnTo>
                    <a:pt x="24017" y="198652"/>
                  </a:lnTo>
                  <a:lnTo>
                    <a:pt x="9294" y="234032"/>
                  </a:lnTo>
                  <a:lnTo>
                    <a:pt x="4506" y="262136"/>
                  </a:lnTo>
                  <a:lnTo>
                    <a:pt x="0" y="290571"/>
                  </a:lnTo>
                  <a:lnTo>
                    <a:pt x="2987" y="318311"/>
                  </a:lnTo>
                  <a:lnTo>
                    <a:pt x="11107" y="349420"/>
                  </a:lnTo>
                  <a:lnTo>
                    <a:pt x="24147" y="378496"/>
                  </a:lnTo>
                  <a:lnTo>
                    <a:pt x="47713" y="406376"/>
                  </a:lnTo>
                  <a:lnTo>
                    <a:pt x="78569" y="429174"/>
                  </a:lnTo>
                  <a:lnTo>
                    <a:pt x="103630" y="442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3079"/>
            <p:cNvSpPr/>
            <p:nvPr>
              <p:custDataLst>
                <p:tags r:id="rId100"/>
              </p:custDataLst>
            </p:nvPr>
          </p:nvSpPr>
          <p:spPr>
            <a:xfrm>
              <a:off x="551614" y="3079233"/>
              <a:ext cx="239519" cy="226148"/>
            </a:xfrm>
            <a:custGeom>
              <a:avLst/>
              <a:gdLst/>
              <a:ahLst/>
              <a:cxnLst/>
              <a:rect l="0" t="0" r="0" b="0"/>
              <a:pathLst>
                <a:path w="239519" h="226148">
                  <a:moveTo>
                    <a:pt x="198480" y="28298"/>
                  </a:moveTo>
                  <a:lnTo>
                    <a:pt x="198480" y="28298"/>
                  </a:lnTo>
                  <a:lnTo>
                    <a:pt x="187088" y="16113"/>
                  </a:lnTo>
                  <a:lnTo>
                    <a:pt x="185479" y="11506"/>
                  </a:lnTo>
                  <a:lnTo>
                    <a:pt x="180531" y="6812"/>
                  </a:lnTo>
                  <a:lnTo>
                    <a:pt x="173040" y="2874"/>
                  </a:lnTo>
                  <a:lnTo>
                    <a:pt x="141040" y="0"/>
                  </a:lnTo>
                  <a:lnTo>
                    <a:pt x="118195" y="1894"/>
                  </a:lnTo>
                  <a:lnTo>
                    <a:pt x="105648" y="6244"/>
                  </a:lnTo>
                  <a:lnTo>
                    <a:pt x="75943" y="26462"/>
                  </a:lnTo>
                  <a:lnTo>
                    <a:pt x="43290" y="51918"/>
                  </a:lnTo>
                  <a:lnTo>
                    <a:pt x="18558" y="85736"/>
                  </a:lnTo>
                  <a:lnTo>
                    <a:pt x="3670" y="121205"/>
                  </a:lnTo>
                  <a:lnTo>
                    <a:pt x="0" y="142609"/>
                  </a:lnTo>
                  <a:lnTo>
                    <a:pt x="3375" y="156891"/>
                  </a:lnTo>
                  <a:lnTo>
                    <a:pt x="14200" y="176202"/>
                  </a:lnTo>
                  <a:lnTo>
                    <a:pt x="32080" y="196949"/>
                  </a:lnTo>
                  <a:lnTo>
                    <a:pt x="49957" y="207738"/>
                  </a:lnTo>
                  <a:lnTo>
                    <a:pt x="84377" y="220978"/>
                  </a:lnTo>
                  <a:lnTo>
                    <a:pt x="107786" y="226147"/>
                  </a:lnTo>
                  <a:lnTo>
                    <a:pt x="132714" y="225562"/>
                  </a:lnTo>
                  <a:lnTo>
                    <a:pt x="162470" y="218253"/>
                  </a:lnTo>
                  <a:lnTo>
                    <a:pt x="190485" y="203462"/>
                  </a:lnTo>
                  <a:lnTo>
                    <a:pt x="212129" y="183137"/>
                  </a:lnTo>
                  <a:lnTo>
                    <a:pt x="230792" y="154346"/>
                  </a:lnTo>
                  <a:lnTo>
                    <a:pt x="237864" y="134702"/>
                  </a:lnTo>
                  <a:lnTo>
                    <a:pt x="239518" y="113800"/>
                  </a:lnTo>
                  <a:lnTo>
                    <a:pt x="231263" y="78275"/>
                  </a:lnTo>
                  <a:lnTo>
                    <a:pt x="217273" y="56221"/>
                  </a:lnTo>
                  <a:lnTo>
                    <a:pt x="200254" y="38184"/>
                  </a:lnTo>
                  <a:lnTo>
                    <a:pt x="188069" y="31580"/>
                  </a:lnTo>
                  <a:lnTo>
                    <a:pt x="162761" y="28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3080"/>
            <p:cNvSpPr/>
            <p:nvPr>
              <p:custDataLst>
                <p:tags r:id="rId101"/>
              </p:custDataLst>
            </p:nvPr>
          </p:nvSpPr>
          <p:spPr>
            <a:xfrm>
              <a:off x="757238" y="3278981"/>
              <a:ext cx="142423" cy="192748"/>
            </a:xfrm>
            <a:custGeom>
              <a:avLst/>
              <a:gdLst/>
              <a:ahLst/>
              <a:cxnLst/>
              <a:rect l="0" t="0" r="0" b="0"/>
              <a:pathLst>
                <a:path w="142423" h="192748">
                  <a:moveTo>
                    <a:pt x="128587" y="0"/>
                  </a:moveTo>
                  <a:lnTo>
                    <a:pt x="128587" y="0"/>
                  </a:lnTo>
                  <a:lnTo>
                    <a:pt x="133496" y="11407"/>
                  </a:lnTo>
                  <a:lnTo>
                    <a:pt x="139436" y="45340"/>
                  </a:lnTo>
                  <a:lnTo>
                    <a:pt x="142422" y="78908"/>
                  </a:lnTo>
                  <a:lnTo>
                    <a:pt x="140624" y="100109"/>
                  </a:lnTo>
                  <a:lnTo>
                    <a:pt x="132905" y="124814"/>
                  </a:lnTo>
                  <a:lnTo>
                    <a:pt x="113614" y="149836"/>
                  </a:lnTo>
                  <a:lnTo>
                    <a:pt x="85487" y="173014"/>
                  </a:lnTo>
                  <a:lnTo>
                    <a:pt x="56021" y="187697"/>
                  </a:lnTo>
                  <a:lnTo>
                    <a:pt x="23399" y="192199"/>
                  </a:lnTo>
                  <a:lnTo>
                    <a:pt x="6562" y="192747"/>
                  </a:lnTo>
                  <a:lnTo>
                    <a:pt x="4374" y="191998"/>
                  </a:lnTo>
                  <a:lnTo>
                    <a:pt x="2916" y="190705"/>
                  </a:lnTo>
                  <a:lnTo>
                    <a:pt x="0" y="18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SMARTInkShape-3081"/>
            <p:cNvSpPr/>
            <p:nvPr>
              <p:custDataLst>
                <p:tags r:id="rId102"/>
              </p:custDataLst>
            </p:nvPr>
          </p:nvSpPr>
          <p:spPr>
            <a:xfrm>
              <a:off x="1071563" y="3100388"/>
              <a:ext cx="28576" cy="242888"/>
            </a:xfrm>
            <a:custGeom>
              <a:avLst/>
              <a:gdLst/>
              <a:ahLst/>
              <a:cxnLst/>
              <a:rect l="0" t="0" r="0" b="0"/>
              <a:pathLst>
                <a:path w="28576" h="242888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7770" y="5654"/>
                  </a:lnTo>
                  <a:lnTo>
                    <a:pt x="9943" y="6150"/>
                  </a:lnTo>
                  <a:lnTo>
                    <a:pt x="11391" y="7275"/>
                  </a:lnTo>
                  <a:lnTo>
                    <a:pt x="13000" y="10641"/>
                  </a:lnTo>
                  <a:lnTo>
                    <a:pt x="20746" y="45541"/>
                  </a:lnTo>
                  <a:lnTo>
                    <a:pt x="21391" y="80715"/>
                  </a:lnTo>
                  <a:lnTo>
                    <a:pt x="21426" y="113787"/>
                  </a:lnTo>
                  <a:lnTo>
                    <a:pt x="21430" y="143904"/>
                  </a:lnTo>
                  <a:lnTo>
                    <a:pt x="21431" y="178729"/>
                  </a:lnTo>
                  <a:lnTo>
                    <a:pt x="21431" y="213697"/>
                  </a:lnTo>
                  <a:lnTo>
                    <a:pt x="22225" y="223563"/>
                  </a:lnTo>
                  <a:lnTo>
                    <a:pt x="28575" y="24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SMARTInkShape-3082"/>
            <p:cNvSpPr/>
            <p:nvPr>
              <p:custDataLst>
                <p:tags r:id="rId103"/>
              </p:custDataLst>
            </p:nvPr>
          </p:nvSpPr>
          <p:spPr>
            <a:xfrm>
              <a:off x="1164431" y="2986088"/>
              <a:ext cx="169916" cy="442913"/>
            </a:xfrm>
            <a:custGeom>
              <a:avLst/>
              <a:gdLst/>
              <a:ahLst/>
              <a:cxnLst/>
              <a:rect l="0" t="0" r="0" b="0"/>
              <a:pathLst>
                <a:path w="169916" h="442913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4910" y="793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8070" y="4909"/>
                  </a:lnTo>
                  <a:lnTo>
                    <a:pt x="17561" y="7275"/>
                  </a:lnTo>
                  <a:lnTo>
                    <a:pt x="26546" y="13444"/>
                  </a:lnTo>
                  <a:lnTo>
                    <a:pt x="61544" y="43091"/>
                  </a:lnTo>
                  <a:lnTo>
                    <a:pt x="76565" y="53283"/>
                  </a:lnTo>
                  <a:lnTo>
                    <a:pt x="104196" y="86156"/>
                  </a:lnTo>
                  <a:lnTo>
                    <a:pt x="123711" y="115179"/>
                  </a:lnTo>
                  <a:lnTo>
                    <a:pt x="142853" y="150662"/>
                  </a:lnTo>
                  <a:lnTo>
                    <a:pt x="155039" y="178784"/>
                  </a:lnTo>
                  <a:lnTo>
                    <a:pt x="166268" y="212938"/>
                  </a:lnTo>
                  <a:lnTo>
                    <a:pt x="169915" y="239129"/>
                  </a:lnTo>
                  <a:lnTo>
                    <a:pt x="167203" y="266997"/>
                  </a:lnTo>
                  <a:lnTo>
                    <a:pt x="165165" y="295362"/>
                  </a:lnTo>
                  <a:lnTo>
                    <a:pt x="158773" y="327689"/>
                  </a:lnTo>
                  <a:lnTo>
                    <a:pt x="147750" y="357004"/>
                  </a:lnTo>
                  <a:lnTo>
                    <a:pt x="130521" y="385726"/>
                  </a:lnTo>
                  <a:lnTo>
                    <a:pt x="111830" y="412743"/>
                  </a:lnTo>
                  <a:lnTo>
                    <a:pt x="85725" y="442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9" name="SMARTInkShape-Group580"/>
          <p:cNvGrpSpPr/>
          <p:nvPr/>
        </p:nvGrpSpPr>
        <p:grpSpPr>
          <a:xfrm>
            <a:off x="400395" y="3514725"/>
            <a:ext cx="819565" cy="400051"/>
            <a:chOff x="400395" y="3514725"/>
            <a:chExt cx="819565" cy="400051"/>
          </a:xfrm>
        </p:grpSpPr>
        <p:sp>
          <p:nvSpPr>
            <p:cNvPr id="1784" name="SMARTInkShape-3083"/>
            <p:cNvSpPr/>
            <p:nvPr>
              <p:custDataLst>
                <p:tags r:id="rId89"/>
              </p:custDataLst>
            </p:nvPr>
          </p:nvSpPr>
          <p:spPr>
            <a:xfrm>
              <a:off x="400395" y="3514725"/>
              <a:ext cx="149675" cy="328614"/>
            </a:xfrm>
            <a:custGeom>
              <a:avLst/>
              <a:gdLst/>
              <a:ahLst/>
              <a:cxnLst/>
              <a:rect l="0" t="0" r="0" b="0"/>
              <a:pathLst>
                <a:path w="149675" h="328614">
                  <a:moveTo>
                    <a:pt x="149674" y="0"/>
                  </a:moveTo>
                  <a:lnTo>
                    <a:pt x="149674" y="0"/>
                  </a:lnTo>
                  <a:lnTo>
                    <a:pt x="127119" y="20438"/>
                  </a:lnTo>
                  <a:lnTo>
                    <a:pt x="108971" y="34553"/>
                  </a:lnTo>
                  <a:lnTo>
                    <a:pt x="82956" y="65811"/>
                  </a:lnTo>
                  <a:lnTo>
                    <a:pt x="60651" y="98096"/>
                  </a:lnTo>
                  <a:lnTo>
                    <a:pt x="38515" y="122476"/>
                  </a:lnTo>
                  <a:lnTo>
                    <a:pt x="23765" y="155132"/>
                  </a:lnTo>
                  <a:lnTo>
                    <a:pt x="8504" y="185336"/>
                  </a:lnTo>
                  <a:lnTo>
                    <a:pt x="2277" y="207050"/>
                  </a:lnTo>
                  <a:lnTo>
                    <a:pt x="0" y="242078"/>
                  </a:lnTo>
                  <a:lnTo>
                    <a:pt x="1840" y="265805"/>
                  </a:lnTo>
                  <a:lnTo>
                    <a:pt x="9612" y="289395"/>
                  </a:lnTo>
                  <a:lnTo>
                    <a:pt x="29656" y="315197"/>
                  </a:lnTo>
                  <a:lnTo>
                    <a:pt x="49661" y="328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SMARTInkShape-3084"/>
            <p:cNvSpPr/>
            <p:nvPr>
              <p:custDataLst>
                <p:tags r:id="rId90"/>
              </p:custDataLst>
            </p:nvPr>
          </p:nvSpPr>
          <p:spPr>
            <a:xfrm>
              <a:off x="550069" y="3596671"/>
              <a:ext cx="207170" cy="224807"/>
            </a:xfrm>
            <a:custGeom>
              <a:avLst/>
              <a:gdLst/>
              <a:ahLst/>
              <a:cxnLst/>
              <a:rect l="0" t="0" r="0" b="0"/>
              <a:pathLst>
                <a:path w="207170" h="224807">
                  <a:moveTo>
                    <a:pt x="0" y="60929"/>
                  </a:moveTo>
                  <a:lnTo>
                    <a:pt x="0" y="60929"/>
                  </a:lnTo>
                  <a:lnTo>
                    <a:pt x="0" y="57137"/>
                  </a:lnTo>
                  <a:lnTo>
                    <a:pt x="4233" y="53158"/>
                  </a:lnTo>
                  <a:lnTo>
                    <a:pt x="9819" y="48744"/>
                  </a:lnTo>
                  <a:lnTo>
                    <a:pt x="17491" y="37080"/>
                  </a:lnTo>
                  <a:lnTo>
                    <a:pt x="50480" y="15536"/>
                  </a:lnTo>
                  <a:lnTo>
                    <a:pt x="66110" y="7615"/>
                  </a:lnTo>
                  <a:lnTo>
                    <a:pt x="100110" y="0"/>
                  </a:lnTo>
                  <a:lnTo>
                    <a:pt x="135597" y="5605"/>
                  </a:lnTo>
                  <a:lnTo>
                    <a:pt x="147862" y="11464"/>
                  </a:lnTo>
                  <a:lnTo>
                    <a:pt x="162910" y="24347"/>
                  </a:lnTo>
                  <a:lnTo>
                    <a:pt x="172712" y="37566"/>
                  </a:lnTo>
                  <a:lnTo>
                    <a:pt x="181870" y="69523"/>
                  </a:lnTo>
                  <a:lnTo>
                    <a:pt x="181902" y="80888"/>
                  </a:lnTo>
                  <a:lnTo>
                    <a:pt x="177442" y="111682"/>
                  </a:lnTo>
                  <a:lnTo>
                    <a:pt x="162557" y="142960"/>
                  </a:lnTo>
                  <a:lnTo>
                    <a:pt x="142331" y="173567"/>
                  </a:lnTo>
                  <a:lnTo>
                    <a:pt x="118197" y="198029"/>
                  </a:lnTo>
                  <a:lnTo>
                    <a:pt x="83206" y="215412"/>
                  </a:lnTo>
                  <a:lnTo>
                    <a:pt x="58769" y="223060"/>
                  </a:lnTo>
                  <a:lnTo>
                    <a:pt x="38420" y="224806"/>
                  </a:lnTo>
                  <a:lnTo>
                    <a:pt x="23907" y="221316"/>
                  </a:lnTo>
                  <a:lnTo>
                    <a:pt x="13345" y="215254"/>
                  </a:lnTo>
                  <a:lnTo>
                    <a:pt x="5189" y="208431"/>
                  </a:lnTo>
                  <a:lnTo>
                    <a:pt x="2306" y="203744"/>
                  </a:lnTo>
                  <a:lnTo>
                    <a:pt x="683" y="194526"/>
                  </a:lnTo>
                  <a:lnTo>
                    <a:pt x="455" y="190475"/>
                  </a:lnTo>
                  <a:lnTo>
                    <a:pt x="1891" y="186980"/>
                  </a:lnTo>
                  <a:lnTo>
                    <a:pt x="20281" y="165752"/>
                  </a:lnTo>
                  <a:lnTo>
                    <a:pt x="36701" y="157692"/>
                  </a:lnTo>
                  <a:lnTo>
                    <a:pt x="72255" y="154140"/>
                  </a:lnTo>
                  <a:lnTo>
                    <a:pt x="100174" y="155982"/>
                  </a:lnTo>
                  <a:lnTo>
                    <a:pt x="121491" y="163705"/>
                  </a:lnTo>
                  <a:lnTo>
                    <a:pt x="135752" y="170107"/>
                  </a:lnTo>
                  <a:lnTo>
                    <a:pt x="156375" y="175299"/>
                  </a:lnTo>
                  <a:lnTo>
                    <a:pt x="190579" y="196316"/>
                  </a:lnTo>
                  <a:lnTo>
                    <a:pt x="196620" y="200476"/>
                  </a:lnTo>
                  <a:lnTo>
                    <a:pt x="207169" y="203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3085"/>
            <p:cNvSpPr/>
            <p:nvPr>
              <p:custDataLst>
                <p:tags r:id="rId91"/>
              </p:custDataLst>
            </p:nvPr>
          </p:nvSpPr>
          <p:spPr>
            <a:xfrm>
              <a:off x="785813" y="3800475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28575" y="0"/>
                  </a:moveTo>
                  <a:lnTo>
                    <a:pt x="28575" y="0"/>
                  </a:lnTo>
                  <a:lnTo>
                    <a:pt x="28575" y="3792"/>
                  </a:lnTo>
                  <a:lnTo>
                    <a:pt x="26458" y="7771"/>
                  </a:lnTo>
                  <a:lnTo>
                    <a:pt x="23665" y="12185"/>
                  </a:lnTo>
                  <a:lnTo>
                    <a:pt x="14213" y="45530"/>
                  </a:lnTo>
                  <a:lnTo>
                    <a:pt x="5510" y="78598"/>
                  </a:lnTo>
                  <a:lnTo>
                    <a:pt x="1088" y="9384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7" name="SMARTInkShape-3086"/>
            <p:cNvSpPr/>
            <p:nvPr>
              <p:custDataLst>
                <p:tags r:id="rId92"/>
              </p:custDataLst>
            </p:nvPr>
          </p:nvSpPr>
          <p:spPr>
            <a:xfrm>
              <a:off x="907713" y="3610893"/>
              <a:ext cx="190451" cy="189127"/>
            </a:xfrm>
            <a:custGeom>
              <a:avLst/>
              <a:gdLst/>
              <a:ahLst/>
              <a:cxnLst/>
              <a:rect l="0" t="0" r="0" b="0"/>
              <a:pathLst>
                <a:path w="190451" h="189127">
                  <a:moveTo>
                    <a:pt x="120987" y="25276"/>
                  </a:moveTo>
                  <a:lnTo>
                    <a:pt x="120987" y="25276"/>
                  </a:lnTo>
                  <a:lnTo>
                    <a:pt x="120987" y="15333"/>
                  </a:lnTo>
                  <a:lnTo>
                    <a:pt x="118870" y="10803"/>
                  </a:lnTo>
                  <a:lnTo>
                    <a:pt x="117195" y="8483"/>
                  </a:lnTo>
                  <a:lnTo>
                    <a:pt x="113216" y="5906"/>
                  </a:lnTo>
                  <a:lnTo>
                    <a:pt x="96151" y="0"/>
                  </a:lnTo>
                  <a:lnTo>
                    <a:pt x="82584" y="3146"/>
                  </a:lnTo>
                  <a:lnTo>
                    <a:pt x="49376" y="16692"/>
                  </a:lnTo>
                  <a:lnTo>
                    <a:pt x="33535" y="29435"/>
                  </a:lnTo>
                  <a:lnTo>
                    <a:pt x="12947" y="57750"/>
                  </a:lnTo>
                  <a:lnTo>
                    <a:pt x="3014" y="83196"/>
                  </a:lnTo>
                  <a:lnTo>
                    <a:pt x="0" y="118246"/>
                  </a:lnTo>
                  <a:lnTo>
                    <a:pt x="3980" y="130360"/>
                  </a:lnTo>
                  <a:lnTo>
                    <a:pt x="33140" y="165648"/>
                  </a:lnTo>
                  <a:lnTo>
                    <a:pt x="51038" y="176229"/>
                  </a:lnTo>
                  <a:lnTo>
                    <a:pt x="78418" y="186121"/>
                  </a:lnTo>
                  <a:lnTo>
                    <a:pt x="113882" y="189126"/>
                  </a:lnTo>
                  <a:lnTo>
                    <a:pt x="143913" y="183868"/>
                  </a:lnTo>
                  <a:lnTo>
                    <a:pt x="150558" y="183391"/>
                  </a:lnTo>
                  <a:lnTo>
                    <a:pt x="155783" y="181486"/>
                  </a:lnTo>
                  <a:lnTo>
                    <a:pt x="180166" y="163034"/>
                  </a:lnTo>
                  <a:lnTo>
                    <a:pt x="186447" y="155029"/>
                  </a:lnTo>
                  <a:lnTo>
                    <a:pt x="189768" y="144062"/>
                  </a:lnTo>
                  <a:lnTo>
                    <a:pt x="190450" y="132045"/>
                  </a:lnTo>
                  <a:lnTo>
                    <a:pt x="184420" y="111395"/>
                  </a:lnTo>
                  <a:lnTo>
                    <a:pt x="171674" y="81537"/>
                  </a:lnTo>
                  <a:lnTo>
                    <a:pt x="149562" y="53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8" name="SMARTInkShape-3087"/>
            <p:cNvSpPr/>
            <p:nvPr>
              <p:custDataLst>
                <p:tags r:id="rId93"/>
              </p:custDataLst>
            </p:nvPr>
          </p:nvSpPr>
          <p:spPr>
            <a:xfrm>
              <a:off x="1042988" y="3521869"/>
              <a:ext cx="176972" cy="385763"/>
            </a:xfrm>
            <a:custGeom>
              <a:avLst/>
              <a:gdLst/>
              <a:ahLst/>
              <a:cxnLst/>
              <a:rect l="0" t="0" r="0" b="0"/>
              <a:pathLst>
                <a:path w="176972" h="385763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09" y="794"/>
                  </a:lnTo>
                  <a:lnTo>
                    <a:pt x="5654" y="2116"/>
                  </a:lnTo>
                  <a:lnTo>
                    <a:pt x="6150" y="3792"/>
                  </a:lnTo>
                  <a:lnTo>
                    <a:pt x="7275" y="4910"/>
                  </a:lnTo>
                  <a:lnTo>
                    <a:pt x="14783" y="8819"/>
                  </a:lnTo>
                  <a:lnTo>
                    <a:pt x="48051" y="40928"/>
                  </a:lnTo>
                  <a:lnTo>
                    <a:pt x="73610" y="72123"/>
                  </a:lnTo>
                  <a:lnTo>
                    <a:pt x="102532" y="107246"/>
                  </a:lnTo>
                  <a:lnTo>
                    <a:pt x="126968" y="137865"/>
                  </a:lnTo>
                  <a:lnTo>
                    <a:pt x="142395" y="164939"/>
                  </a:lnTo>
                  <a:lnTo>
                    <a:pt x="157020" y="193069"/>
                  </a:lnTo>
                  <a:lnTo>
                    <a:pt x="165036" y="212014"/>
                  </a:lnTo>
                  <a:lnTo>
                    <a:pt x="170343" y="240531"/>
                  </a:lnTo>
                  <a:lnTo>
                    <a:pt x="175796" y="268294"/>
                  </a:lnTo>
                  <a:lnTo>
                    <a:pt x="176971" y="292749"/>
                  </a:lnTo>
                  <a:lnTo>
                    <a:pt x="170659" y="324821"/>
                  </a:lnTo>
                  <a:lnTo>
                    <a:pt x="161768" y="346913"/>
                  </a:lnTo>
                  <a:lnTo>
                    <a:pt x="121443" y="38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4" name="SMARTInkShape-Group581"/>
          <p:cNvGrpSpPr/>
          <p:nvPr/>
        </p:nvGrpSpPr>
        <p:grpSpPr>
          <a:xfrm>
            <a:off x="6829425" y="3307556"/>
            <a:ext cx="1671639" cy="278608"/>
            <a:chOff x="6829425" y="3307556"/>
            <a:chExt cx="1671639" cy="278608"/>
          </a:xfrm>
        </p:grpSpPr>
        <p:sp>
          <p:nvSpPr>
            <p:cNvPr id="1790" name="SMARTInkShape-3088"/>
            <p:cNvSpPr/>
            <p:nvPr>
              <p:custDataLst>
                <p:tags r:id="rId75"/>
              </p:custDataLst>
            </p:nvPr>
          </p:nvSpPr>
          <p:spPr>
            <a:xfrm>
              <a:off x="6829425" y="3364706"/>
              <a:ext cx="42864" cy="192883"/>
            </a:xfrm>
            <a:custGeom>
              <a:avLst/>
              <a:gdLst/>
              <a:ahLst/>
              <a:cxnLst/>
              <a:rect l="0" t="0" r="0" b="0"/>
              <a:pathLst>
                <a:path w="42864" h="192883">
                  <a:moveTo>
                    <a:pt x="42863" y="0"/>
                  </a:moveTo>
                  <a:lnTo>
                    <a:pt x="42863" y="0"/>
                  </a:lnTo>
                  <a:lnTo>
                    <a:pt x="42863" y="20792"/>
                  </a:lnTo>
                  <a:lnTo>
                    <a:pt x="40746" y="27233"/>
                  </a:lnTo>
                  <a:lnTo>
                    <a:pt x="37953" y="33535"/>
                  </a:lnTo>
                  <a:lnTo>
                    <a:pt x="29656" y="69157"/>
                  </a:lnTo>
                  <a:lnTo>
                    <a:pt x="22156" y="102400"/>
                  </a:lnTo>
                  <a:lnTo>
                    <a:pt x="20853" y="116683"/>
                  </a:lnTo>
                  <a:lnTo>
                    <a:pt x="15791" y="130176"/>
                  </a:lnTo>
                  <a:lnTo>
                    <a:pt x="10059" y="140347"/>
                  </a:lnTo>
                  <a:lnTo>
                    <a:pt x="1107" y="172508"/>
                  </a:lnTo>
                  <a:lnTo>
                    <a:pt x="0" y="19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3089"/>
            <p:cNvSpPr/>
            <p:nvPr>
              <p:custDataLst>
                <p:tags r:id="rId76"/>
              </p:custDataLst>
            </p:nvPr>
          </p:nvSpPr>
          <p:spPr>
            <a:xfrm>
              <a:off x="6929450" y="3372144"/>
              <a:ext cx="142864" cy="191495"/>
            </a:xfrm>
            <a:custGeom>
              <a:avLst/>
              <a:gdLst/>
              <a:ahLst/>
              <a:cxnLst/>
              <a:rect l="0" t="0" r="0" b="0"/>
              <a:pathLst>
                <a:path w="142864" h="191495">
                  <a:moveTo>
                    <a:pt x="142863" y="6850"/>
                  </a:moveTo>
                  <a:lnTo>
                    <a:pt x="142863" y="6850"/>
                  </a:lnTo>
                  <a:lnTo>
                    <a:pt x="136712" y="699"/>
                  </a:lnTo>
                  <a:lnTo>
                    <a:pt x="132221" y="0"/>
                  </a:lnTo>
                  <a:lnTo>
                    <a:pt x="128079" y="1954"/>
                  </a:lnTo>
                  <a:lnTo>
                    <a:pt x="125863" y="3586"/>
                  </a:lnTo>
                  <a:lnTo>
                    <a:pt x="108589" y="8536"/>
                  </a:lnTo>
                  <a:lnTo>
                    <a:pt x="105727" y="10355"/>
                  </a:lnTo>
                  <a:lnTo>
                    <a:pt x="70229" y="21622"/>
                  </a:lnTo>
                  <a:lnTo>
                    <a:pt x="60574" y="25321"/>
                  </a:lnTo>
                  <a:lnTo>
                    <a:pt x="39208" y="29813"/>
                  </a:lnTo>
                  <a:lnTo>
                    <a:pt x="31706" y="32931"/>
                  </a:lnTo>
                  <a:lnTo>
                    <a:pt x="19352" y="35479"/>
                  </a:lnTo>
                  <a:lnTo>
                    <a:pt x="10311" y="40909"/>
                  </a:lnTo>
                  <a:lnTo>
                    <a:pt x="437" y="49322"/>
                  </a:lnTo>
                  <a:lnTo>
                    <a:pt x="0" y="60344"/>
                  </a:lnTo>
                  <a:lnTo>
                    <a:pt x="789" y="61562"/>
                  </a:lnTo>
                  <a:lnTo>
                    <a:pt x="2109" y="62375"/>
                  </a:lnTo>
                  <a:lnTo>
                    <a:pt x="25602" y="71212"/>
                  </a:lnTo>
                  <a:lnTo>
                    <a:pt x="33947" y="75838"/>
                  </a:lnTo>
                  <a:lnTo>
                    <a:pt x="55152" y="81757"/>
                  </a:lnTo>
                  <a:lnTo>
                    <a:pt x="70850" y="90601"/>
                  </a:lnTo>
                  <a:lnTo>
                    <a:pt x="84629" y="95978"/>
                  </a:lnTo>
                  <a:lnTo>
                    <a:pt x="102077" y="109333"/>
                  </a:lnTo>
                  <a:lnTo>
                    <a:pt x="104892" y="114046"/>
                  </a:lnTo>
                  <a:lnTo>
                    <a:pt x="106937" y="118786"/>
                  </a:lnTo>
                  <a:lnTo>
                    <a:pt x="110491" y="123539"/>
                  </a:lnTo>
                  <a:lnTo>
                    <a:pt x="112600" y="130414"/>
                  </a:lnTo>
                  <a:lnTo>
                    <a:pt x="113954" y="143970"/>
                  </a:lnTo>
                  <a:lnTo>
                    <a:pt x="112023" y="149284"/>
                  </a:lnTo>
                  <a:lnTo>
                    <a:pt x="97486" y="172518"/>
                  </a:lnTo>
                  <a:lnTo>
                    <a:pt x="92797" y="175730"/>
                  </a:lnTo>
                  <a:lnTo>
                    <a:pt x="88067" y="177952"/>
                  </a:lnTo>
                  <a:lnTo>
                    <a:pt x="83320" y="181584"/>
                  </a:lnTo>
                  <a:lnTo>
                    <a:pt x="76447" y="183728"/>
                  </a:lnTo>
                  <a:lnTo>
                    <a:pt x="68894" y="185475"/>
                  </a:lnTo>
                  <a:lnTo>
                    <a:pt x="57579" y="190947"/>
                  </a:lnTo>
                  <a:lnTo>
                    <a:pt x="55051" y="191494"/>
                  </a:lnTo>
                  <a:lnTo>
                    <a:pt x="52571" y="191065"/>
                  </a:lnTo>
                  <a:lnTo>
                    <a:pt x="42889" y="186789"/>
                  </a:lnTo>
                  <a:lnTo>
                    <a:pt x="40495" y="186340"/>
                  </a:lnTo>
                  <a:lnTo>
                    <a:pt x="33333" y="181917"/>
                  </a:lnTo>
                  <a:lnTo>
                    <a:pt x="30683" y="175674"/>
                  </a:lnTo>
                  <a:lnTo>
                    <a:pt x="28048" y="159845"/>
                  </a:lnTo>
                  <a:lnTo>
                    <a:pt x="24895" y="154752"/>
                  </a:lnTo>
                  <a:lnTo>
                    <a:pt x="24529" y="151489"/>
                  </a:lnTo>
                  <a:lnTo>
                    <a:pt x="27808" y="139311"/>
                  </a:lnTo>
                  <a:lnTo>
                    <a:pt x="41967" y="103796"/>
                  </a:lnTo>
                  <a:lnTo>
                    <a:pt x="53525" y="90785"/>
                  </a:lnTo>
                  <a:lnTo>
                    <a:pt x="82242" y="71318"/>
                  </a:lnTo>
                  <a:lnTo>
                    <a:pt x="117196" y="52100"/>
                  </a:lnTo>
                  <a:lnTo>
                    <a:pt x="133706" y="44687"/>
                  </a:lnTo>
                  <a:lnTo>
                    <a:pt x="142863" y="42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SMARTInkShape-3090"/>
            <p:cNvSpPr/>
            <p:nvPr>
              <p:custDataLst>
                <p:tags r:id="rId77"/>
              </p:custDataLst>
            </p:nvPr>
          </p:nvSpPr>
          <p:spPr>
            <a:xfrm>
              <a:off x="7136609" y="3350419"/>
              <a:ext cx="114298" cy="192882"/>
            </a:xfrm>
            <a:custGeom>
              <a:avLst/>
              <a:gdLst/>
              <a:ahLst/>
              <a:cxnLst/>
              <a:rect l="0" t="0" r="0" b="0"/>
              <a:pathLst>
                <a:path w="114298" h="192882">
                  <a:moveTo>
                    <a:pt x="114297" y="0"/>
                  </a:moveTo>
                  <a:lnTo>
                    <a:pt x="114297" y="0"/>
                  </a:lnTo>
                  <a:lnTo>
                    <a:pt x="104354" y="0"/>
                  </a:lnTo>
                  <a:lnTo>
                    <a:pt x="93712" y="3792"/>
                  </a:lnTo>
                  <a:lnTo>
                    <a:pt x="79003" y="14473"/>
                  </a:lnTo>
                  <a:lnTo>
                    <a:pt x="43305" y="48518"/>
                  </a:lnTo>
                  <a:lnTo>
                    <a:pt x="19323" y="80218"/>
                  </a:lnTo>
                  <a:lnTo>
                    <a:pt x="12555" y="88833"/>
                  </a:lnTo>
                  <a:lnTo>
                    <a:pt x="1803" y="115832"/>
                  </a:lnTo>
                  <a:lnTo>
                    <a:pt x="44" y="151548"/>
                  </a:lnTo>
                  <a:lnTo>
                    <a:pt x="0" y="173502"/>
                  </a:lnTo>
                  <a:lnTo>
                    <a:pt x="2115" y="178447"/>
                  </a:lnTo>
                  <a:lnTo>
                    <a:pt x="4907" y="183291"/>
                  </a:lnTo>
                  <a:lnTo>
                    <a:pt x="7141" y="19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SMARTInkShape-3091"/>
            <p:cNvSpPr/>
            <p:nvPr>
              <p:custDataLst>
                <p:tags r:id="rId78"/>
              </p:custDataLst>
            </p:nvPr>
          </p:nvSpPr>
          <p:spPr>
            <a:xfrm>
              <a:off x="7209168" y="3403528"/>
              <a:ext cx="113078" cy="111173"/>
            </a:xfrm>
            <a:custGeom>
              <a:avLst/>
              <a:gdLst/>
              <a:ahLst/>
              <a:cxnLst/>
              <a:rect l="0" t="0" r="0" b="0"/>
              <a:pathLst>
                <a:path w="113078" h="111173">
                  <a:moveTo>
                    <a:pt x="84601" y="18328"/>
                  </a:moveTo>
                  <a:lnTo>
                    <a:pt x="84601" y="18328"/>
                  </a:lnTo>
                  <a:lnTo>
                    <a:pt x="84601" y="4422"/>
                  </a:lnTo>
                  <a:lnTo>
                    <a:pt x="80809" y="361"/>
                  </a:lnTo>
                  <a:lnTo>
                    <a:pt x="78897" y="0"/>
                  </a:lnTo>
                  <a:lnTo>
                    <a:pt x="76830" y="553"/>
                  </a:lnTo>
                  <a:lnTo>
                    <a:pt x="72416" y="2491"/>
                  </a:lnTo>
                  <a:lnTo>
                    <a:pt x="44774" y="11276"/>
                  </a:lnTo>
                  <a:lnTo>
                    <a:pt x="28507" y="24827"/>
                  </a:lnTo>
                  <a:lnTo>
                    <a:pt x="13616" y="41478"/>
                  </a:lnTo>
                  <a:lnTo>
                    <a:pt x="8271" y="52439"/>
                  </a:lnTo>
                  <a:lnTo>
                    <a:pt x="0" y="80565"/>
                  </a:lnTo>
                  <a:lnTo>
                    <a:pt x="1493" y="87793"/>
                  </a:lnTo>
                  <a:lnTo>
                    <a:pt x="4678" y="96325"/>
                  </a:lnTo>
                  <a:lnTo>
                    <a:pt x="5125" y="98901"/>
                  </a:lnTo>
                  <a:lnTo>
                    <a:pt x="7739" y="103880"/>
                  </a:lnTo>
                  <a:lnTo>
                    <a:pt x="9547" y="106319"/>
                  </a:lnTo>
                  <a:lnTo>
                    <a:pt x="13673" y="109029"/>
                  </a:lnTo>
                  <a:lnTo>
                    <a:pt x="18946" y="110233"/>
                  </a:lnTo>
                  <a:lnTo>
                    <a:pt x="52014" y="111172"/>
                  </a:lnTo>
                  <a:lnTo>
                    <a:pt x="64979" y="110396"/>
                  </a:lnTo>
                  <a:lnTo>
                    <a:pt x="83241" y="101253"/>
                  </a:lnTo>
                  <a:lnTo>
                    <a:pt x="90082" y="94607"/>
                  </a:lnTo>
                  <a:lnTo>
                    <a:pt x="102638" y="77703"/>
                  </a:lnTo>
                  <a:lnTo>
                    <a:pt x="107478" y="62806"/>
                  </a:lnTo>
                  <a:lnTo>
                    <a:pt x="109378" y="59887"/>
                  </a:lnTo>
                  <a:lnTo>
                    <a:pt x="112050" y="48193"/>
                  </a:lnTo>
                  <a:lnTo>
                    <a:pt x="113077" y="30557"/>
                  </a:lnTo>
                  <a:lnTo>
                    <a:pt x="109354" y="19394"/>
                  </a:lnTo>
                  <a:lnTo>
                    <a:pt x="107454" y="16657"/>
                  </a:lnTo>
                  <a:lnTo>
                    <a:pt x="94041" y="6755"/>
                  </a:lnTo>
                  <a:lnTo>
                    <a:pt x="84601" y="4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SMARTInkShape-3092"/>
            <p:cNvSpPr/>
            <p:nvPr>
              <p:custDataLst>
                <p:tags r:id="rId79"/>
              </p:custDataLst>
            </p:nvPr>
          </p:nvSpPr>
          <p:spPr>
            <a:xfrm>
              <a:off x="7336631" y="3328988"/>
              <a:ext cx="61244" cy="257176"/>
            </a:xfrm>
            <a:custGeom>
              <a:avLst/>
              <a:gdLst/>
              <a:ahLst/>
              <a:cxnLst/>
              <a:rect l="0" t="0" r="0" b="0"/>
              <a:pathLst>
                <a:path w="61244" h="257176">
                  <a:moveTo>
                    <a:pt x="0" y="0"/>
                  </a:moveTo>
                  <a:lnTo>
                    <a:pt x="0" y="0"/>
                  </a:lnTo>
                  <a:lnTo>
                    <a:pt x="10642" y="0"/>
                  </a:lnTo>
                  <a:lnTo>
                    <a:pt x="14784" y="2116"/>
                  </a:lnTo>
                  <a:lnTo>
                    <a:pt x="17000" y="3792"/>
                  </a:lnTo>
                  <a:lnTo>
                    <a:pt x="19462" y="7770"/>
                  </a:lnTo>
                  <a:lnTo>
                    <a:pt x="30199" y="40947"/>
                  </a:lnTo>
                  <a:lnTo>
                    <a:pt x="39902" y="60219"/>
                  </a:lnTo>
                  <a:lnTo>
                    <a:pt x="50460" y="92909"/>
                  </a:lnTo>
                  <a:lnTo>
                    <a:pt x="54177" y="102411"/>
                  </a:lnTo>
                  <a:lnTo>
                    <a:pt x="56976" y="137848"/>
                  </a:lnTo>
                  <a:lnTo>
                    <a:pt x="57866" y="150166"/>
                  </a:lnTo>
                  <a:lnTo>
                    <a:pt x="61243" y="166025"/>
                  </a:lnTo>
                  <a:lnTo>
                    <a:pt x="57460" y="199986"/>
                  </a:lnTo>
                  <a:lnTo>
                    <a:pt x="56494" y="208739"/>
                  </a:lnTo>
                  <a:lnTo>
                    <a:pt x="44155" y="237007"/>
                  </a:lnTo>
                  <a:lnTo>
                    <a:pt x="39204" y="242391"/>
                  </a:lnTo>
                  <a:lnTo>
                    <a:pt x="32505" y="246635"/>
                  </a:lnTo>
                  <a:lnTo>
                    <a:pt x="23047" y="249583"/>
                  </a:lnTo>
                  <a:lnTo>
                    <a:pt x="14288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3093"/>
            <p:cNvSpPr/>
            <p:nvPr>
              <p:custDataLst>
                <p:tags r:id="rId80"/>
              </p:custDataLst>
            </p:nvPr>
          </p:nvSpPr>
          <p:spPr>
            <a:xfrm>
              <a:off x="7558088" y="3357563"/>
              <a:ext cx="7144" cy="107157"/>
            </a:xfrm>
            <a:custGeom>
              <a:avLst/>
              <a:gdLst/>
              <a:ahLst/>
              <a:cxnLst/>
              <a:rect l="0" t="0" r="0" b="0"/>
              <a:pathLst>
                <a:path w="7144" h="107157">
                  <a:moveTo>
                    <a:pt x="0" y="0"/>
                  </a:moveTo>
                  <a:lnTo>
                    <a:pt x="0" y="0"/>
                  </a:lnTo>
                  <a:lnTo>
                    <a:pt x="0" y="33360"/>
                  </a:lnTo>
                  <a:lnTo>
                    <a:pt x="0" y="66675"/>
                  </a:lnTo>
                  <a:lnTo>
                    <a:pt x="2116" y="71437"/>
                  </a:lnTo>
                  <a:lnTo>
                    <a:pt x="4909" y="76200"/>
                  </a:lnTo>
                  <a:lnTo>
                    <a:pt x="6702" y="85725"/>
                  </a:lnTo>
                  <a:lnTo>
                    <a:pt x="7143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6" name="SMARTInkShape-3094"/>
            <p:cNvSpPr/>
            <p:nvPr>
              <p:custDataLst>
                <p:tags r:id="rId81"/>
              </p:custDataLst>
            </p:nvPr>
          </p:nvSpPr>
          <p:spPr>
            <a:xfrm>
              <a:off x="7493794" y="3421856"/>
              <a:ext cx="135732" cy="14289"/>
            </a:xfrm>
            <a:custGeom>
              <a:avLst/>
              <a:gdLst/>
              <a:ahLst/>
              <a:cxnLst/>
              <a:rect l="0" t="0" r="0" b="0"/>
              <a:pathLst>
                <a:path w="135732" h="14289">
                  <a:moveTo>
                    <a:pt x="0" y="0"/>
                  </a:moveTo>
                  <a:lnTo>
                    <a:pt x="0" y="0"/>
                  </a:lnTo>
                  <a:lnTo>
                    <a:pt x="34139" y="0"/>
                  </a:lnTo>
                  <a:lnTo>
                    <a:pt x="59016" y="794"/>
                  </a:lnTo>
                  <a:lnTo>
                    <a:pt x="72982" y="5655"/>
                  </a:lnTo>
                  <a:lnTo>
                    <a:pt x="104865" y="7057"/>
                  </a:lnTo>
                  <a:lnTo>
                    <a:pt x="115297" y="7118"/>
                  </a:lnTo>
                  <a:lnTo>
                    <a:pt x="120828" y="9249"/>
                  </a:lnTo>
                  <a:lnTo>
                    <a:pt x="125933" y="12048"/>
                  </a:lnTo>
                  <a:lnTo>
                    <a:pt x="135731" y="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7" name="SMARTInkShape-3095"/>
            <p:cNvSpPr/>
            <p:nvPr>
              <p:custDataLst>
                <p:tags r:id="rId82"/>
              </p:custDataLst>
            </p:nvPr>
          </p:nvSpPr>
          <p:spPr>
            <a:xfrm>
              <a:off x="7715250" y="3343275"/>
              <a:ext cx="14289" cy="142876"/>
            </a:xfrm>
            <a:custGeom>
              <a:avLst/>
              <a:gdLst/>
              <a:ahLst/>
              <a:cxnLst/>
              <a:rect l="0" t="0" r="0" b="0"/>
              <a:pathLst>
                <a:path w="14289" h="142876">
                  <a:moveTo>
                    <a:pt x="14288" y="0"/>
                  </a:moveTo>
                  <a:lnTo>
                    <a:pt x="14288" y="0"/>
                  </a:lnTo>
                  <a:lnTo>
                    <a:pt x="10495" y="0"/>
                  </a:lnTo>
                  <a:lnTo>
                    <a:pt x="9378" y="794"/>
                  </a:lnTo>
                  <a:lnTo>
                    <a:pt x="8633" y="2117"/>
                  </a:lnTo>
                  <a:lnTo>
                    <a:pt x="7340" y="7276"/>
                  </a:lnTo>
                  <a:lnTo>
                    <a:pt x="6355" y="33534"/>
                  </a:lnTo>
                  <a:lnTo>
                    <a:pt x="994" y="55108"/>
                  </a:lnTo>
                  <a:lnTo>
                    <a:pt x="39" y="87228"/>
                  </a:lnTo>
                  <a:lnTo>
                    <a:pt x="2" y="11915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8" name="SMARTInkShape-3096"/>
            <p:cNvSpPr/>
            <p:nvPr>
              <p:custDataLst>
                <p:tags r:id="rId83"/>
              </p:custDataLst>
            </p:nvPr>
          </p:nvSpPr>
          <p:spPr>
            <a:xfrm>
              <a:off x="7779544" y="3343283"/>
              <a:ext cx="107157" cy="171443"/>
            </a:xfrm>
            <a:custGeom>
              <a:avLst/>
              <a:gdLst/>
              <a:ahLst/>
              <a:cxnLst/>
              <a:rect l="0" t="0" r="0" b="0"/>
              <a:pathLst>
                <a:path w="107157" h="171443">
                  <a:moveTo>
                    <a:pt x="0" y="14280"/>
                  </a:moveTo>
                  <a:lnTo>
                    <a:pt x="0" y="14280"/>
                  </a:lnTo>
                  <a:lnTo>
                    <a:pt x="10642" y="3638"/>
                  </a:lnTo>
                  <a:lnTo>
                    <a:pt x="14783" y="1612"/>
                  </a:lnTo>
                  <a:lnTo>
                    <a:pt x="37135" y="87"/>
                  </a:lnTo>
                  <a:lnTo>
                    <a:pt x="52302" y="0"/>
                  </a:lnTo>
                  <a:lnTo>
                    <a:pt x="57112" y="2112"/>
                  </a:lnTo>
                  <a:lnTo>
                    <a:pt x="59506" y="3787"/>
                  </a:lnTo>
                  <a:lnTo>
                    <a:pt x="77088" y="8812"/>
                  </a:lnTo>
                  <a:lnTo>
                    <a:pt x="79967" y="10634"/>
                  </a:lnTo>
                  <a:lnTo>
                    <a:pt x="83166" y="14776"/>
                  </a:lnTo>
                  <a:lnTo>
                    <a:pt x="84588" y="20057"/>
                  </a:lnTo>
                  <a:lnTo>
                    <a:pt x="85574" y="37128"/>
                  </a:lnTo>
                  <a:lnTo>
                    <a:pt x="77934" y="57642"/>
                  </a:lnTo>
                  <a:lnTo>
                    <a:pt x="62120" y="85761"/>
                  </a:lnTo>
                  <a:lnTo>
                    <a:pt x="36980" y="119057"/>
                  </a:lnTo>
                  <a:lnTo>
                    <a:pt x="10382" y="147547"/>
                  </a:lnTo>
                  <a:lnTo>
                    <a:pt x="8103" y="154749"/>
                  </a:lnTo>
                  <a:lnTo>
                    <a:pt x="7270" y="166676"/>
                  </a:lnTo>
                  <a:lnTo>
                    <a:pt x="8021" y="168265"/>
                  </a:lnTo>
                  <a:lnTo>
                    <a:pt x="9316" y="169324"/>
                  </a:lnTo>
                  <a:lnTo>
                    <a:pt x="13305" y="171024"/>
                  </a:lnTo>
                  <a:lnTo>
                    <a:pt x="46982" y="171440"/>
                  </a:lnTo>
                  <a:lnTo>
                    <a:pt x="80661" y="171442"/>
                  </a:lnTo>
                  <a:lnTo>
                    <a:pt x="85591" y="169325"/>
                  </a:lnTo>
                  <a:lnTo>
                    <a:pt x="88016" y="167650"/>
                  </a:lnTo>
                  <a:lnTo>
                    <a:pt x="90428" y="167326"/>
                  </a:lnTo>
                  <a:lnTo>
                    <a:pt x="107156" y="17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3097"/>
            <p:cNvSpPr/>
            <p:nvPr>
              <p:custDataLst>
                <p:tags r:id="rId84"/>
              </p:custDataLst>
            </p:nvPr>
          </p:nvSpPr>
          <p:spPr>
            <a:xfrm>
              <a:off x="7939801" y="3307556"/>
              <a:ext cx="82631" cy="192883"/>
            </a:xfrm>
            <a:custGeom>
              <a:avLst/>
              <a:gdLst/>
              <a:ahLst/>
              <a:cxnLst/>
              <a:rect l="0" t="0" r="0" b="0"/>
              <a:pathLst>
                <a:path w="82631" h="192883">
                  <a:moveTo>
                    <a:pt x="82630" y="0"/>
                  </a:moveTo>
                  <a:lnTo>
                    <a:pt x="82630" y="0"/>
                  </a:lnTo>
                  <a:lnTo>
                    <a:pt x="78838" y="0"/>
                  </a:lnTo>
                  <a:lnTo>
                    <a:pt x="74859" y="2117"/>
                  </a:lnTo>
                  <a:lnTo>
                    <a:pt x="63498" y="11391"/>
                  </a:lnTo>
                  <a:lnTo>
                    <a:pt x="58781" y="13001"/>
                  </a:lnTo>
                  <a:lnTo>
                    <a:pt x="57205" y="14223"/>
                  </a:lnTo>
                  <a:lnTo>
                    <a:pt x="44236" y="31047"/>
                  </a:lnTo>
                  <a:lnTo>
                    <a:pt x="16242" y="52390"/>
                  </a:lnTo>
                  <a:lnTo>
                    <a:pt x="13437" y="59268"/>
                  </a:lnTo>
                  <a:lnTo>
                    <a:pt x="11396" y="66823"/>
                  </a:lnTo>
                  <a:lnTo>
                    <a:pt x="5736" y="78140"/>
                  </a:lnTo>
                  <a:lnTo>
                    <a:pt x="3478" y="90430"/>
                  </a:lnTo>
                  <a:lnTo>
                    <a:pt x="355" y="95224"/>
                  </a:lnTo>
                  <a:lnTo>
                    <a:pt x="0" y="97614"/>
                  </a:lnTo>
                  <a:lnTo>
                    <a:pt x="555" y="100001"/>
                  </a:lnTo>
                  <a:lnTo>
                    <a:pt x="2496" y="105564"/>
                  </a:lnTo>
                  <a:lnTo>
                    <a:pt x="4706" y="125544"/>
                  </a:lnTo>
                  <a:lnTo>
                    <a:pt x="9677" y="135601"/>
                  </a:lnTo>
                  <a:lnTo>
                    <a:pt x="10182" y="138026"/>
                  </a:lnTo>
                  <a:lnTo>
                    <a:pt x="27113" y="171450"/>
                  </a:lnTo>
                  <a:lnTo>
                    <a:pt x="28951" y="173831"/>
                  </a:lnTo>
                  <a:lnTo>
                    <a:pt x="33108" y="176477"/>
                  </a:lnTo>
                  <a:lnTo>
                    <a:pt x="35328" y="177183"/>
                  </a:lnTo>
                  <a:lnTo>
                    <a:pt x="36808" y="178447"/>
                  </a:lnTo>
                  <a:lnTo>
                    <a:pt x="38452" y="181968"/>
                  </a:lnTo>
                  <a:lnTo>
                    <a:pt x="39685" y="183225"/>
                  </a:lnTo>
                  <a:lnTo>
                    <a:pt x="43171" y="184621"/>
                  </a:lnTo>
                  <a:lnTo>
                    <a:pt x="44417" y="185787"/>
                  </a:lnTo>
                  <a:lnTo>
                    <a:pt x="46583" y="191790"/>
                  </a:lnTo>
                  <a:lnTo>
                    <a:pt x="48882" y="192397"/>
                  </a:lnTo>
                  <a:lnTo>
                    <a:pt x="54055" y="19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SMARTInkShape-3098"/>
            <p:cNvSpPr/>
            <p:nvPr>
              <p:custDataLst>
                <p:tags r:id="rId85"/>
              </p:custDataLst>
            </p:nvPr>
          </p:nvSpPr>
          <p:spPr>
            <a:xfrm>
              <a:off x="8015288" y="3357588"/>
              <a:ext cx="125478" cy="135384"/>
            </a:xfrm>
            <a:custGeom>
              <a:avLst/>
              <a:gdLst/>
              <a:ahLst/>
              <a:cxnLst/>
              <a:rect l="0" t="0" r="0" b="0"/>
              <a:pathLst>
                <a:path w="125478" h="135384">
                  <a:moveTo>
                    <a:pt x="0" y="7118"/>
                  </a:moveTo>
                  <a:lnTo>
                    <a:pt x="0" y="7118"/>
                  </a:lnTo>
                  <a:lnTo>
                    <a:pt x="3792" y="7118"/>
                  </a:lnTo>
                  <a:lnTo>
                    <a:pt x="7770" y="5002"/>
                  </a:lnTo>
                  <a:lnTo>
                    <a:pt x="12185" y="2209"/>
                  </a:lnTo>
                  <a:lnTo>
                    <a:pt x="20056" y="269"/>
                  </a:lnTo>
                  <a:lnTo>
                    <a:pt x="33611" y="0"/>
                  </a:lnTo>
                  <a:lnTo>
                    <a:pt x="54261" y="6458"/>
                  </a:lnTo>
                  <a:lnTo>
                    <a:pt x="59306" y="6824"/>
                  </a:lnTo>
                  <a:lnTo>
                    <a:pt x="64193" y="9105"/>
                  </a:lnTo>
                  <a:lnTo>
                    <a:pt x="76980" y="18493"/>
                  </a:lnTo>
                  <a:lnTo>
                    <a:pt x="87455" y="21336"/>
                  </a:lnTo>
                  <a:lnTo>
                    <a:pt x="89259" y="22947"/>
                  </a:lnTo>
                  <a:lnTo>
                    <a:pt x="92155" y="27443"/>
                  </a:lnTo>
                  <a:lnTo>
                    <a:pt x="92806" y="38395"/>
                  </a:lnTo>
                  <a:lnTo>
                    <a:pt x="90723" y="42980"/>
                  </a:lnTo>
                  <a:lnTo>
                    <a:pt x="89058" y="45313"/>
                  </a:lnTo>
                  <a:lnTo>
                    <a:pt x="85089" y="47906"/>
                  </a:lnTo>
                  <a:lnTo>
                    <a:pt x="72282" y="53363"/>
                  </a:lnTo>
                  <a:lnTo>
                    <a:pt x="58844" y="62945"/>
                  </a:lnTo>
                  <a:lnTo>
                    <a:pt x="35822" y="64267"/>
                  </a:lnTo>
                  <a:lnTo>
                    <a:pt x="49463" y="64268"/>
                  </a:lnTo>
                  <a:lnTo>
                    <a:pt x="55850" y="66385"/>
                  </a:lnTo>
                  <a:lnTo>
                    <a:pt x="61334" y="69178"/>
                  </a:lnTo>
                  <a:lnTo>
                    <a:pt x="73439" y="70971"/>
                  </a:lnTo>
                  <a:lnTo>
                    <a:pt x="87090" y="71325"/>
                  </a:lnTo>
                  <a:lnTo>
                    <a:pt x="92417" y="73490"/>
                  </a:lnTo>
                  <a:lnTo>
                    <a:pt x="97430" y="76304"/>
                  </a:lnTo>
                  <a:lnTo>
                    <a:pt x="104716" y="78682"/>
                  </a:lnTo>
                  <a:lnTo>
                    <a:pt x="120030" y="91530"/>
                  </a:lnTo>
                  <a:lnTo>
                    <a:pt x="120815" y="94376"/>
                  </a:lnTo>
                  <a:lnTo>
                    <a:pt x="121025" y="96247"/>
                  </a:lnTo>
                  <a:lnTo>
                    <a:pt x="123374" y="100441"/>
                  </a:lnTo>
                  <a:lnTo>
                    <a:pt x="125111" y="102671"/>
                  </a:lnTo>
                  <a:lnTo>
                    <a:pt x="125477" y="104951"/>
                  </a:lnTo>
                  <a:lnTo>
                    <a:pt x="124926" y="107265"/>
                  </a:lnTo>
                  <a:lnTo>
                    <a:pt x="121108" y="114145"/>
                  </a:lnTo>
                  <a:lnTo>
                    <a:pt x="117855" y="117656"/>
                  </a:lnTo>
                  <a:lnTo>
                    <a:pt x="111646" y="119746"/>
                  </a:lnTo>
                  <a:lnTo>
                    <a:pt x="104389" y="121469"/>
                  </a:lnTo>
                  <a:lnTo>
                    <a:pt x="93262" y="126926"/>
                  </a:lnTo>
                  <a:lnTo>
                    <a:pt x="90750" y="127471"/>
                  </a:lnTo>
                  <a:lnTo>
                    <a:pt x="76223" y="134617"/>
                  </a:lnTo>
                  <a:lnTo>
                    <a:pt x="65271" y="135383"/>
                  </a:lnTo>
                  <a:lnTo>
                    <a:pt x="58642" y="133446"/>
                  </a:lnTo>
                  <a:lnTo>
                    <a:pt x="53051" y="130732"/>
                  </a:lnTo>
                  <a:lnTo>
                    <a:pt x="42862" y="128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3099"/>
            <p:cNvSpPr/>
            <p:nvPr>
              <p:custDataLst>
                <p:tags r:id="rId86"/>
              </p:custDataLst>
            </p:nvPr>
          </p:nvSpPr>
          <p:spPr>
            <a:xfrm>
              <a:off x="8186738" y="3307556"/>
              <a:ext cx="64197" cy="214314"/>
            </a:xfrm>
            <a:custGeom>
              <a:avLst/>
              <a:gdLst/>
              <a:ahLst/>
              <a:cxnLst/>
              <a:rect l="0" t="0" r="0" b="0"/>
              <a:pathLst>
                <a:path w="64197" h="214314">
                  <a:moveTo>
                    <a:pt x="0" y="0"/>
                  </a:moveTo>
                  <a:lnTo>
                    <a:pt x="0" y="0"/>
                  </a:lnTo>
                  <a:lnTo>
                    <a:pt x="3792" y="3792"/>
                  </a:lnTo>
                  <a:lnTo>
                    <a:pt x="7770" y="5655"/>
                  </a:lnTo>
                  <a:lnTo>
                    <a:pt x="17948" y="9130"/>
                  </a:lnTo>
                  <a:lnTo>
                    <a:pt x="21490" y="10849"/>
                  </a:lnTo>
                  <a:lnTo>
                    <a:pt x="27543" y="16993"/>
                  </a:lnTo>
                  <a:lnTo>
                    <a:pt x="39551" y="33547"/>
                  </a:lnTo>
                  <a:lnTo>
                    <a:pt x="52676" y="69158"/>
                  </a:lnTo>
                  <a:lnTo>
                    <a:pt x="62629" y="100458"/>
                  </a:lnTo>
                  <a:lnTo>
                    <a:pt x="64196" y="133377"/>
                  </a:lnTo>
                  <a:lnTo>
                    <a:pt x="63494" y="159414"/>
                  </a:lnTo>
                  <a:lnTo>
                    <a:pt x="58638" y="173071"/>
                  </a:lnTo>
                  <a:lnTo>
                    <a:pt x="58142" y="177293"/>
                  </a:lnTo>
                  <a:lnTo>
                    <a:pt x="56223" y="180902"/>
                  </a:lnTo>
                  <a:lnTo>
                    <a:pt x="33534" y="202310"/>
                  </a:lnTo>
                  <a:lnTo>
                    <a:pt x="28662" y="205010"/>
                  </a:lnTo>
                  <a:lnTo>
                    <a:pt x="23851" y="207003"/>
                  </a:lnTo>
                  <a:lnTo>
                    <a:pt x="16680" y="211794"/>
                  </a:lnTo>
                  <a:lnTo>
                    <a:pt x="9528" y="213567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SMARTInkShape-3100"/>
            <p:cNvSpPr/>
            <p:nvPr>
              <p:custDataLst>
                <p:tags r:id="rId87"/>
              </p:custDataLst>
            </p:nvPr>
          </p:nvSpPr>
          <p:spPr>
            <a:xfrm>
              <a:off x="8322469" y="3400425"/>
              <a:ext cx="135732" cy="7145"/>
            </a:xfrm>
            <a:custGeom>
              <a:avLst/>
              <a:gdLst/>
              <a:ahLst/>
              <a:cxnLst/>
              <a:rect l="0" t="0" r="0" b="0"/>
              <a:pathLst>
                <a:path w="135732" h="7145">
                  <a:moveTo>
                    <a:pt x="0" y="7144"/>
                  </a:moveTo>
                  <a:lnTo>
                    <a:pt x="0" y="7144"/>
                  </a:lnTo>
                  <a:lnTo>
                    <a:pt x="25439" y="6350"/>
                  </a:lnTo>
                  <a:lnTo>
                    <a:pt x="51737" y="662"/>
                  </a:lnTo>
                  <a:lnTo>
                    <a:pt x="83643" y="26"/>
                  </a:lnTo>
                  <a:lnTo>
                    <a:pt x="115801" y="1"/>
                  </a:lnTo>
                  <a:lnTo>
                    <a:pt x="1357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" name="SMARTInkShape-3101"/>
            <p:cNvSpPr/>
            <p:nvPr>
              <p:custDataLst>
                <p:tags r:id="rId88"/>
              </p:custDataLst>
            </p:nvPr>
          </p:nvSpPr>
          <p:spPr>
            <a:xfrm>
              <a:off x="8343900" y="3457575"/>
              <a:ext cx="157164" cy="14289"/>
            </a:xfrm>
            <a:custGeom>
              <a:avLst/>
              <a:gdLst/>
              <a:ahLst/>
              <a:cxnLst/>
              <a:rect l="0" t="0" r="0" b="0"/>
              <a:pathLst>
                <a:path w="157164" h="14289">
                  <a:moveTo>
                    <a:pt x="0" y="0"/>
                  </a:moveTo>
                  <a:lnTo>
                    <a:pt x="0" y="0"/>
                  </a:lnTo>
                  <a:lnTo>
                    <a:pt x="31128" y="794"/>
                  </a:lnTo>
                  <a:lnTo>
                    <a:pt x="44953" y="6151"/>
                  </a:lnTo>
                  <a:lnTo>
                    <a:pt x="78756" y="7105"/>
                  </a:lnTo>
                  <a:lnTo>
                    <a:pt x="111930" y="7141"/>
                  </a:lnTo>
                  <a:lnTo>
                    <a:pt x="144463" y="13626"/>
                  </a:lnTo>
                  <a:lnTo>
                    <a:pt x="157163" y="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5" name="SMARTInkShape-3102"/>
          <p:cNvSpPr/>
          <p:nvPr>
            <p:custDataLst>
              <p:tags r:id="rId1"/>
            </p:custDataLst>
          </p:nvPr>
        </p:nvSpPr>
        <p:spPr>
          <a:xfrm>
            <a:off x="6893719" y="3350419"/>
            <a:ext cx="621507" cy="185738"/>
          </a:xfrm>
          <a:custGeom>
            <a:avLst/>
            <a:gdLst/>
            <a:ahLst/>
            <a:cxnLst/>
            <a:rect l="0" t="0" r="0" b="0"/>
            <a:pathLst>
              <a:path w="621507" h="185738">
                <a:moveTo>
                  <a:pt x="621506" y="0"/>
                </a:moveTo>
                <a:lnTo>
                  <a:pt x="621506" y="0"/>
                </a:lnTo>
                <a:lnTo>
                  <a:pt x="608505" y="0"/>
                </a:lnTo>
                <a:lnTo>
                  <a:pt x="576206" y="14473"/>
                </a:lnTo>
                <a:lnTo>
                  <a:pt x="543398" y="25425"/>
                </a:lnTo>
                <a:lnTo>
                  <a:pt x="526309" y="29229"/>
                </a:lnTo>
                <a:lnTo>
                  <a:pt x="492612" y="44545"/>
                </a:lnTo>
                <a:lnTo>
                  <a:pt x="457159" y="57058"/>
                </a:lnTo>
                <a:lnTo>
                  <a:pt x="424824" y="66657"/>
                </a:lnTo>
                <a:lnTo>
                  <a:pt x="392773" y="76196"/>
                </a:lnTo>
                <a:lnTo>
                  <a:pt x="365967" y="83342"/>
                </a:lnTo>
                <a:lnTo>
                  <a:pt x="337916" y="90487"/>
                </a:lnTo>
                <a:lnTo>
                  <a:pt x="310291" y="97631"/>
                </a:lnTo>
                <a:lnTo>
                  <a:pt x="274987" y="109273"/>
                </a:lnTo>
                <a:lnTo>
                  <a:pt x="243931" y="119954"/>
                </a:lnTo>
                <a:lnTo>
                  <a:pt x="212505" y="128146"/>
                </a:lnTo>
                <a:lnTo>
                  <a:pt x="180175" y="135600"/>
                </a:lnTo>
                <a:lnTo>
                  <a:pt x="150487" y="142836"/>
                </a:lnTo>
                <a:lnTo>
                  <a:pt x="121582" y="150007"/>
                </a:lnTo>
                <a:lnTo>
                  <a:pt x="92910" y="157159"/>
                </a:lnTo>
                <a:lnTo>
                  <a:pt x="64306" y="164305"/>
                </a:lnTo>
                <a:lnTo>
                  <a:pt x="29988" y="173831"/>
                </a:lnTo>
                <a:lnTo>
                  <a:pt x="0" y="1857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8" name="SMARTInkShape-Group583"/>
          <p:cNvGrpSpPr/>
          <p:nvPr/>
        </p:nvGrpSpPr>
        <p:grpSpPr>
          <a:xfrm>
            <a:off x="8622596" y="3314787"/>
            <a:ext cx="355945" cy="185652"/>
            <a:chOff x="8622596" y="3314787"/>
            <a:chExt cx="355945" cy="185652"/>
          </a:xfrm>
        </p:grpSpPr>
        <p:sp>
          <p:nvSpPr>
            <p:cNvPr id="1806" name="SMARTInkShape-3103"/>
            <p:cNvSpPr/>
            <p:nvPr>
              <p:custDataLst>
                <p:tags r:id="rId73"/>
              </p:custDataLst>
            </p:nvPr>
          </p:nvSpPr>
          <p:spPr>
            <a:xfrm>
              <a:off x="8622596" y="3329982"/>
              <a:ext cx="161107" cy="170457"/>
            </a:xfrm>
            <a:custGeom>
              <a:avLst/>
              <a:gdLst/>
              <a:ahLst/>
              <a:cxnLst/>
              <a:rect l="0" t="0" r="0" b="0"/>
              <a:pathLst>
                <a:path w="161107" h="170457">
                  <a:moveTo>
                    <a:pt x="21342" y="27581"/>
                  </a:moveTo>
                  <a:lnTo>
                    <a:pt x="21342" y="27581"/>
                  </a:lnTo>
                  <a:lnTo>
                    <a:pt x="17549" y="27581"/>
                  </a:lnTo>
                  <a:lnTo>
                    <a:pt x="13571" y="25464"/>
                  </a:lnTo>
                  <a:lnTo>
                    <a:pt x="7435" y="20731"/>
                  </a:lnTo>
                  <a:lnTo>
                    <a:pt x="3374" y="20524"/>
                  </a:lnTo>
                  <a:lnTo>
                    <a:pt x="2220" y="19701"/>
                  </a:lnTo>
                  <a:lnTo>
                    <a:pt x="1450" y="18359"/>
                  </a:lnTo>
                  <a:lnTo>
                    <a:pt x="0" y="13589"/>
                  </a:lnTo>
                  <a:lnTo>
                    <a:pt x="3729" y="9589"/>
                  </a:lnTo>
                  <a:lnTo>
                    <a:pt x="7693" y="7678"/>
                  </a:lnTo>
                  <a:lnTo>
                    <a:pt x="40821" y="25"/>
                  </a:lnTo>
                  <a:lnTo>
                    <a:pt x="59527" y="0"/>
                  </a:lnTo>
                  <a:lnTo>
                    <a:pt x="93753" y="5863"/>
                  </a:lnTo>
                  <a:lnTo>
                    <a:pt x="110111" y="6886"/>
                  </a:lnTo>
                  <a:lnTo>
                    <a:pt x="123138" y="11836"/>
                  </a:lnTo>
                  <a:lnTo>
                    <a:pt x="138900" y="23847"/>
                  </a:lnTo>
                  <a:lnTo>
                    <a:pt x="139401" y="25885"/>
                  </a:lnTo>
                  <a:lnTo>
                    <a:pt x="138941" y="28038"/>
                  </a:lnTo>
                  <a:lnTo>
                    <a:pt x="137108" y="32546"/>
                  </a:lnTo>
                  <a:lnTo>
                    <a:pt x="135282" y="39547"/>
                  </a:lnTo>
                  <a:lnTo>
                    <a:pt x="125756" y="51401"/>
                  </a:lnTo>
                  <a:lnTo>
                    <a:pt x="121194" y="54042"/>
                  </a:lnTo>
                  <a:lnTo>
                    <a:pt x="112046" y="55530"/>
                  </a:lnTo>
                  <a:lnTo>
                    <a:pt x="104517" y="56671"/>
                  </a:lnTo>
                  <a:lnTo>
                    <a:pt x="93216" y="61755"/>
                  </a:lnTo>
                  <a:lnTo>
                    <a:pt x="71384" y="63298"/>
                  </a:lnTo>
                  <a:lnTo>
                    <a:pt x="95197" y="63299"/>
                  </a:lnTo>
                  <a:lnTo>
                    <a:pt x="99939" y="65416"/>
                  </a:lnTo>
                  <a:lnTo>
                    <a:pt x="112625" y="74690"/>
                  </a:lnTo>
                  <a:lnTo>
                    <a:pt x="127009" y="79131"/>
                  </a:lnTo>
                  <a:lnTo>
                    <a:pt x="145080" y="94346"/>
                  </a:lnTo>
                  <a:lnTo>
                    <a:pt x="152285" y="105218"/>
                  </a:lnTo>
                  <a:lnTo>
                    <a:pt x="155654" y="114702"/>
                  </a:lnTo>
                  <a:lnTo>
                    <a:pt x="157587" y="125017"/>
                  </a:lnTo>
                  <a:lnTo>
                    <a:pt x="160741" y="129887"/>
                  </a:lnTo>
                  <a:lnTo>
                    <a:pt x="161106" y="132298"/>
                  </a:lnTo>
                  <a:lnTo>
                    <a:pt x="160555" y="134698"/>
                  </a:lnTo>
                  <a:lnTo>
                    <a:pt x="158620" y="139482"/>
                  </a:lnTo>
                  <a:lnTo>
                    <a:pt x="156738" y="146638"/>
                  </a:lnTo>
                  <a:lnTo>
                    <a:pt x="140299" y="165693"/>
                  </a:lnTo>
                  <a:lnTo>
                    <a:pt x="135594" y="168339"/>
                  </a:lnTo>
                  <a:lnTo>
                    <a:pt x="126107" y="170038"/>
                  </a:lnTo>
                  <a:lnTo>
                    <a:pt x="94042" y="170445"/>
                  </a:lnTo>
                  <a:lnTo>
                    <a:pt x="66667" y="169661"/>
                  </a:lnTo>
                  <a:lnTo>
                    <a:pt x="45893" y="163974"/>
                  </a:lnTo>
                  <a:lnTo>
                    <a:pt x="40720" y="163606"/>
                  </a:lnTo>
                  <a:lnTo>
                    <a:pt x="35775" y="165559"/>
                  </a:lnTo>
                  <a:lnTo>
                    <a:pt x="30932" y="168280"/>
                  </a:lnTo>
                  <a:lnTo>
                    <a:pt x="21342" y="17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SMARTInkShape-3104"/>
            <p:cNvSpPr/>
            <p:nvPr>
              <p:custDataLst>
                <p:tags r:id="rId74"/>
              </p:custDataLst>
            </p:nvPr>
          </p:nvSpPr>
          <p:spPr>
            <a:xfrm>
              <a:off x="8822550" y="3314787"/>
              <a:ext cx="155991" cy="184888"/>
            </a:xfrm>
            <a:custGeom>
              <a:avLst/>
              <a:gdLst/>
              <a:ahLst/>
              <a:cxnLst/>
              <a:rect l="0" t="0" r="0" b="0"/>
              <a:pathLst>
                <a:path w="155991" h="184888">
                  <a:moveTo>
                    <a:pt x="107138" y="7057"/>
                  </a:moveTo>
                  <a:lnTo>
                    <a:pt x="107138" y="7057"/>
                  </a:lnTo>
                  <a:lnTo>
                    <a:pt x="107138" y="0"/>
                  </a:lnTo>
                  <a:lnTo>
                    <a:pt x="95731" y="724"/>
                  </a:lnTo>
                  <a:lnTo>
                    <a:pt x="65590" y="10555"/>
                  </a:lnTo>
                  <a:lnTo>
                    <a:pt x="34050" y="33448"/>
                  </a:lnTo>
                  <a:lnTo>
                    <a:pt x="8216" y="69070"/>
                  </a:lnTo>
                  <a:lnTo>
                    <a:pt x="3641" y="78539"/>
                  </a:lnTo>
                  <a:lnTo>
                    <a:pt x="303" y="107073"/>
                  </a:lnTo>
                  <a:lnTo>
                    <a:pt x="0" y="140407"/>
                  </a:lnTo>
                  <a:lnTo>
                    <a:pt x="2106" y="147815"/>
                  </a:lnTo>
                  <a:lnTo>
                    <a:pt x="9871" y="158565"/>
                  </a:lnTo>
                  <a:lnTo>
                    <a:pt x="22226" y="169688"/>
                  </a:lnTo>
                  <a:lnTo>
                    <a:pt x="33824" y="175894"/>
                  </a:lnTo>
                  <a:lnTo>
                    <a:pt x="66862" y="184887"/>
                  </a:lnTo>
                  <a:lnTo>
                    <a:pt x="81005" y="184630"/>
                  </a:lnTo>
                  <a:lnTo>
                    <a:pt x="114284" y="176818"/>
                  </a:lnTo>
                  <a:lnTo>
                    <a:pt x="123808" y="172200"/>
                  </a:lnTo>
                  <a:lnTo>
                    <a:pt x="143827" y="155588"/>
                  </a:lnTo>
                  <a:lnTo>
                    <a:pt x="147256" y="148212"/>
                  </a:lnTo>
                  <a:lnTo>
                    <a:pt x="155990" y="120286"/>
                  </a:lnTo>
                  <a:lnTo>
                    <a:pt x="155581" y="117468"/>
                  </a:lnTo>
                  <a:lnTo>
                    <a:pt x="153010" y="112220"/>
                  </a:lnTo>
                  <a:lnTo>
                    <a:pt x="140321" y="97578"/>
                  </a:lnTo>
                  <a:lnTo>
                    <a:pt x="133527" y="94913"/>
                  </a:lnTo>
                  <a:lnTo>
                    <a:pt x="102248" y="92907"/>
                  </a:lnTo>
                  <a:lnTo>
                    <a:pt x="69997" y="102736"/>
                  </a:lnTo>
                  <a:lnTo>
                    <a:pt x="38374" y="116632"/>
                  </a:lnTo>
                  <a:lnTo>
                    <a:pt x="16424" y="126389"/>
                  </a:lnTo>
                  <a:lnTo>
                    <a:pt x="7125" y="128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4" name="SMARTInkShape-Group584"/>
          <p:cNvGrpSpPr/>
          <p:nvPr/>
        </p:nvGrpSpPr>
        <p:grpSpPr>
          <a:xfrm>
            <a:off x="6858000" y="3664744"/>
            <a:ext cx="1514476" cy="264320"/>
            <a:chOff x="6858000" y="3664744"/>
            <a:chExt cx="1514476" cy="264320"/>
          </a:xfrm>
        </p:grpSpPr>
        <p:sp>
          <p:nvSpPr>
            <p:cNvPr id="1809" name="SMARTInkShape-3105"/>
            <p:cNvSpPr/>
            <p:nvPr>
              <p:custDataLst>
                <p:tags r:id="rId58"/>
              </p:custDataLst>
            </p:nvPr>
          </p:nvSpPr>
          <p:spPr>
            <a:xfrm>
              <a:off x="6858000" y="3736181"/>
              <a:ext cx="42864" cy="192883"/>
            </a:xfrm>
            <a:custGeom>
              <a:avLst/>
              <a:gdLst/>
              <a:ahLst/>
              <a:cxnLst/>
              <a:rect l="0" t="0" r="0" b="0"/>
              <a:pathLst>
                <a:path w="42864" h="192883">
                  <a:moveTo>
                    <a:pt x="42863" y="0"/>
                  </a:moveTo>
                  <a:lnTo>
                    <a:pt x="42863" y="0"/>
                  </a:lnTo>
                  <a:lnTo>
                    <a:pt x="42863" y="34151"/>
                  </a:lnTo>
                  <a:lnTo>
                    <a:pt x="42069" y="45397"/>
                  </a:lnTo>
                  <a:lnTo>
                    <a:pt x="37208" y="58827"/>
                  </a:lnTo>
                  <a:lnTo>
                    <a:pt x="33733" y="85873"/>
                  </a:lnTo>
                  <a:lnTo>
                    <a:pt x="30104" y="100057"/>
                  </a:lnTo>
                  <a:lnTo>
                    <a:pt x="26912" y="114313"/>
                  </a:lnTo>
                  <a:lnTo>
                    <a:pt x="23055" y="128592"/>
                  </a:lnTo>
                  <a:lnTo>
                    <a:pt x="19796" y="142876"/>
                  </a:lnTo>
                  <a:lnTo>
                    <a:pt x="9116" y="171450"/>
                  </a:lnTo>
                  <a:lnTo>
                    <a:pt x="8458" y="176213"/>
                  </a:lnTo>
                  <a:lnTo>
                    <a:pt x="7227" y="179388"/>
                  </a:lnTo>
                  <a:lnTo>
                    <a:pt x="5611" y="181504"/>
                  </a:lnTo>
                  <a:lnTo>
                    <a:pt x="3741" y="182915"/>
                  </a:lnTo>
                  <a:lnTo>
                    <a:pt x="1663" y="186600"/>
                  </a:lnTo>
                  <a:lnTo>
                    <a:pt x="0" y="19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3106"/>
            <p:cNvSpPr/>
            <p:nvPr>
              <p:custDataLst>
                <p:tags r:id="rId59"/>
              </p:custDataLst>
            </p:nvPr>
          </p:nvSpPr>
          <p:spPr>
            <a:xfrm>
              <a:off x="6937821" y="3736210"/>
              <a:ext cx="177355" cy="185387"/>
            </a:xfrm>
            <a:custGeom>
              <a:avLst/>
              <a:gdLst/>
              <a:ahLst/>
              <a:cxnLst/>
              <a:rect l="0" t="0" r="0" b="0"/>
              <a:pathLst>
                <a:path w="177355" h="185387">
                  <a:moveTo>
                    <a:pt x="134492" y="21403"/>
                  </a:moveTo>
                  <a:lnTo>
                    <a:pt x="134492" y="21403"/>
                  </a:lnTo>
                  <a:lnTo>
                    <a:pt x="138284" y="17610"/>
                  </a:lnTo>
                  <a:lnTo>
                    <a:pt x="140146" y="13632"/>
                  </a:lnTo>
                  <a:lnTo>
                    <a:pt x="141341" y="8402"/>
                  </a:lnTo>
                  <a:lnTo>
                    <a:pt x="147760" y="1077"/>
                  </a:lnTo>
                  <a:lnTo>
                    <a:pt x="147306" y="709"/>
                  </a:lnTo>
                  <a:lnTo>
                    <a:pt x="131960" y="0"/>
                  </a:lnTo>
                  <a:lnTo>
                    <a:pt x="107867" y="9917"/>
                  </a:lnTo>
                  <a:lnTo>
                    <a:pt x="73534" y="29971"/>
                  </a:lnTo>
                  <a:lnTo>
                    <a:pt x="39297" y="54816"/>
                  </a:lnTo>
                  <a:lnTo>
                    <a:pt x="10140" y="78069"/>
                  </a:lnTo>
                  <a:lnTo>
                    <a:pt x="621" y="92798"/>
                  </a:lnTo>
                  <a:lnTo>
                    <a:pt x="0" y="95193"/>
                  </a:lnTo>
                  <a:lnTo>
                    <a:pt x="381" y="96790"/>
                  </a:lnTo>
                  <a:lnTo>
                    <a:pt x="1428" y="97854"/>
                  </a:lnTo>
                  <a:lnTo>
                    <a:pt x="4709" y="99037"/>
                  </a:lnTo>
                  <a:lnTo>
                    <a:pt x="15399" y="101913"/>
                  </a:lnTo>
                  <a:lnTo>
                    <a:pt x="25915" y="105583"/>
                  </a:lnTo>
                  <a:lnTo>
                    <a:pt x="36175" y="108786"/>
                  </a:lnTo>
                  <a:lnTo>
                    <a:pt x="47153" y="112646"/>
                  </a:lnTo>
                  <a:lnTo>
                    <a:pt x="82513" y="119883"/>
                  </a:lnTo>
                  <a:lnTo>
                    <a:pt x="93161" y="123078"/>
                  </a:lnTo>
                  <a:lnTo>
                    <a:pt x="104254" y="129051"/>
                  </a:lnTo>
                  <a:lnTo>
                    <a:pt x="118905" y="138181"/>
                  </a:lnTo>
                  <a:lnTo>
                    <a:pt x="134007" y="144348"/>
                  </a:lnTo>
                  <a:lnTo>
                    <a:pt x="147340" y="155811"/>
                  </a:lnTo>
                  <a:lnTo>
                    <a:pt x="148140" y="158662"/>
                  </a:lnTo>
                  <a:lnTo>
                    <a:pt x="148742" y="170100"/>
                  </a:lnTo>
                  <a:lnTo>
                    <a:pt x="144976" y="174822"/>
                  </a:lnTo>
                  <a:lnTo>
                    <a:pt x="141004" y="176902"/>
                  </a:lnTo>
                  <a:lnTo>
                    <a:pt x="138833" y="177456"/>
                  </a:lnTo>
                  <a:lnTo>
                    <a:pt x="128852" y="183255"/>
                  </a:lnTo>
                  <a:lnTo>
                    <a:pt x="107868" y="185386"/>
                  </a:lnTo>
                  <a:lnTo>
                    <a:pt x="100699" y="183448"/>
                  </a:lnTo>
                  <a:lnTo>
                    <a:pt x="94867" y="180735"/>
                  </a:lnTo>
                  <a:lnTo>
                    <a:pt x="87120" y="178415"/>
                  </a:lnTo>
                  <a:lnTo>
                    <a:pt x="68485" y="166437"/>
                  </a:lnTo>
                  <a:lnTo>
                    <a:pt x="59977" y="154723"/>
                  </a:lnTo>
                  <a:lnTo>
                    <a:pt x="57718" y="147860"/>
                  </a:lnTo>
                  <a:lnTo>
                    <a:pt x="55924" y="112193"/>
                  </a:lnTo>
                  <a:lnTo>
                    <a:pt x="56710" y="104617"/>
                  </a:lnTo>
                  <a:lnTo>
                    <a:pt x="65855" y="86963"/>
                  </a:lnTo>
                  <a:lnTo>
                    <a:pt x="72501" y="80174"/>
                  </a:lnTo>
                  <a:lnTo>
                    <a:pt x="103670" y="55828"/>
                  </a:lnTo>
                  <a:lnTo>
                    <a:pt x="136881" y="38135"/>
                  </a:lnTo>
                  <a:lnTo>
                    <a:pt x="151163" y="31740"/>
                  </a:lnTo>
                  <a:lnTo>
                    <a:pt x="164655" y="28699"/>
                  </a:lnTo>
                  <a:lnTo>
                    <a:pt x="177354" y="21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SMARTInkShape-3107"/>
            <p:cNvSpPr/>
            <p:nvPr>
              <p:custDataLst>
                <p:tags r:id="rId60"/>
              </p:custDataLst>
            </p:nvPr>
          </p:nvSpPr>
          <p:spPr>
            <a:xfrm>
              <a:off x="7129802" y="3707606"/>
              <a:ext cx="113962" cy="192883"/>
            </a:xfrm>
            <a:custGeom>
              <a:avLst/>
              <a:gdLst/>
              <a:ahLst/>
              <a:cxnLst/>
              <a:rect l="0" t="0" r="0" b="0"/>
              <a:pathLst>
                <a:path w="113962" h="192883">
                  <a:moveTo>
                    <a:pt x="113961" y="0"/>
                  </a:moveTo>
                  <a:lnTo>
                    <a:pt x="113961" y="0"/>
                  </a:lnTo>
                  <a:lnTo>
                    <a:pt x="103319" y="10642"/>
                  </a:lnTo>
                  <a:lnTo>
                    <a:pt x="101293" y="14784"/>
                  </a:lnTo>
                  <a:lnTo>
                    <a:pt x="100754" y="17000"/>
                  </a:lnTo>
                  <a:lnTo>
                    <a:pt x="96201" y="23911"/>
                  </a:lnTo>
                  <a:lnTo>
                    <a:pt x="74856" y="45397"/>
                  </a:lnTo>
                  <a:lnTo>
                    <a:pt x="62069" y="54902"/>
                  </a:lnTo>
                  <a:lnTo>
                    <a:pt x="34103" y="90586"/>
                  </a:lnTo>
                  <a:lnTo>
                    <a:pt x="12657" y="112920"/>
                  </a:lnTo>
                  <a:lnTo>
                    <a:pt x="9406" y="121889"/>
                  </a:lnTo>
                  <a:lnTo>
                    <a:pt x="7166" y="130373"/>
                  </a:lnTo>
                  <a:lnTo>
                    <a:pt x="2238" y="140406"/>
                  </a:lnTo>
                  <a:lnTo>
                    <a:pt x="0" y="158435"/>
                  </a:lnTo>
                  <a:lnTo>
                    <a:pt x="1928" y="163814"/>
                  </a:lnTo>
                  <a:lnTo>
                    <a:pt x="4637" y="168850"/>
                  </a:lnTo>
                  <a:lnTo>
                    <a:pt x="6956" y="176148"/>
                  </a:lnTo>
                  <a:lnTo>
                    <a:pt x="12871" y="184318"/>
                  </a:lnTo>
                  <a:lnTo>
                    <a:pt x="23554" y="186251"/>
                  </a:lnTo>
                  <a:lnTo>
                    <a:pt x="25115" y="187667"/>
                  </a:lnTo>
                  <a:lnTo>
                    <a:pt x="26155" y="189406"/>
                  </a:lnTo>
                  <a:lnTo>
                    <a:pt x="27643" y="190564"/>
                  </a:lnTo>
                  <a:lnTo>
                    <a:pt x="35379" y="19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SMARTInkShape-3108"/>
            <p:cNvSpPr/>
            <p:nvPr>
              <p:custDataLst>
                <p:tags r:id="rId61"/>
              </p:custDataLst>
            </p:nvPr>
          </p:nvSpPr>
          <p:spPr>
            <a:xfrm>
              <a:off x="7243859" y="3750469"/>
              <a:ext cx="28480" cy="114301"/>
            </a:xfrm>
            <a:custGeom>
              <a:avLst/>
              <a:gdLst/>
              <a:ahLst/>
              <a:cxnLst/>
              <a:rect l="0" t="0" r="0" b="0"/>
              <a:pathLst>
                <a:path w="28480" h="114301">
                  <a:moveTo>
                    <a:pt x="28479" y="0"/>
                  </a:moveTo>
                  <a:lnTo>
                    <a:pt x="28479" y="0"/>
                  </a:lnTo>
                  <a:lnTo>
                    <a:pt x="28479" y="9943"/>
                  </a:lnTo>
                  <a:lnTo>
                    <a:pt x="26362" y="14473"/>
                  </a:lnTo>
                  <a:lnTo>
                    <a:pt x="23569" y="19132"/>
                  </a:lnTo>
                  <a:lnTo>
                    <a:pt x="10002" y="51874"/>
                  </a:lnTo>
                  <a:lnTo>
                    <a:pt x="396" y="85233"/>
                  </a:lnTo>
                  <a:lnTo>
                    <a:pt x="0" y="98945"/>
                  </a:lnTo>
                  <a:lnTo>
                    <a:pt x="762" y="101682"/>
                  </a:lnTo>
                  <a:lnTo>
                    <a:pt x="2063" y="103507"/>
                  </a:lnTo>
                  <a:lnTo>
                    <a:pt x="3725" y="104723"/>
                  </a:lnTo>
                  <a:lnTo>
                    <a:pt x="4832" y="106328"/>
                  </a:lnTo>
                  <a:lnTo>
                    <a:pt x="704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SMARTInkShape-3109"/>
            <p:cNvSpPr/>
            <p:nvPr>
              <p:custDataLst>
                <p:tags r:id="rId62"/>
              </p:custDataLst>
            </p:nvPr>
          </p:nvSpPr>
          <p:spPr>
            <a:xfrm>
              <a:off x="7322344" y="3707606"/>
              <a:ext cx="54046" cy="171451"/>
            </a:xfrm>
            <a:custGeom>
              <a:avLst/>
              <a:gdLst/>
              <a:ahLst/>
              <a:cxnLst/>
              <a:rect l="0" t="0" r="0" b="0"/>
              <a:pathLst>
                <a:path w="54046" h="171451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4910" y="794"/>
                  </a:lnTo>
                  <a:lnTo>
                    <a:pt x="5654" y="2117"/>
                  </a:lnTo>
                  <a:lnTo>
                    <a:pt x="7741" y="12185"/>
                  </a:lnTo>
                  <a:lnTo>
                    <a:pt x="11995" y="19133"/>
                  </a:lnTo>
                  <a:lnTo>
                    <a:pt x="19789" y="38255"/>
                  </a:lnTo>
                  <a:lnTo>
                    <a:pt x="32609" y="59483"/>
                  </a:lnTo>
                  <a:lnTo>
                    <a:pt x="41149" y="80896"/>
                  </a:lnTo>
                  <a:lnTo>
                    <a:pt x="47029" y="90556"/>
                  </a:lnTo>
                  <a:lnTo>
                    <a:pt x="54045" y="123757"/>
                  </a:lnTo>
                  <a:lnTo>
                    <a:pt x="49671" y="140279"/>
                  </a:lnTo>
                  <a:lnTo>
                    <a:pt x="45233" y="147574"/>
                  </a:lnTo>
                  <a:lnTo>
                    <a:pt x="42771" y="154763"/>
                  </a:lnTo>
                  <a:lnTo>
                    <a:pt x="38161" y="161919"/>
                  </a:lnTo>
                  <a:lnTo>
                    <a:pt x="36804" y="166685"/>
                  </a:lnTo>
                  <a:lnTo>
                    <a:pt x="35648" y="168273"/>
                  </a:lnTo>
                  <a:lnTo>
                    <a:pt x="34084" y="169333"/>
                  </a:lnTo>
                  <a:lnTo>
                    <a:pt x="28090" y="170823"/>
                  </a:lnTo>
                  <a:lnTo>
                    <a:pt x="2143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3110"/>
            <p:cNvSpPr/>
            <p:nvPr>
              <p:custDataLst>
                <p:tags r:id="rId63"/>
              </p:custDataLst>
            </p:nvPr>
          </p:nvSpPr>
          <p:spPr>
            <a:xfrm>
              <a:off x="7515225" y="3729038"/>
              <a:ext cx="14289" cy="107157"/>
            </a:xfrm>
            <a:custGeom>
              <a:avLst/>
              <a:gdLst/>
              <a:ahLst/>
              <a:cxnLst/>
              <a:rect l="0" t="0" r="0" b="0"/>
              <a:pathLst>
                <a:path w="14289" h="107157">
                  <a:moveTo>
                    <a:pt x="14288" y="0"/>
                  </a:moveTo>
                  <a:lnTo>
                    <a:pt x="14288" y="0"/>
                  </a:lnTo>
                  <a:lnTo>
                    <a:pt x="14288" y="33356"/>
                  </a:lnTo>
                  <a:lnTo>
                    <a:pt x="14288" y="68860"/>
                  </a:lnTo>
                  <a:lnTo>
                    <a:pt x="14288" y="80936"/>
                  </a:lnTo>
                  <a:lnTo>
                    <a:pt x="12171" y="85713"/>
                  </a:lnTo>
                  <a:lnTo>
                    <a:pt x="9378" y="90482"/>
                  </a:lnTo>
                  <a:lnTo>
                    <a:pt x="7012" y="97629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SMARTInkShape-3111"/>
            <p:cNvSpPr/>
            <p:nvPr>
              <p:custDataLst>
                <p:tags r:id="rId64"/>
              </p:custDataLst>
            </p:nvPr>
          </p:nvSpPr>
          <p:spPr>
            <a:xfrm>
              <a:off x="7465219" y="3779044"/>
              <a:ext cx="142876" cy="14288"/>
            </a:xfrm>
            <a:custGeom>
              <a:avLst/>
              <a:gdLst/>
              <a:ahLst/>
              <a:cxnLst/>
              <a:rect l="0" t="0" r="0" b="0"/>
              <a:pathLst>
                <a:path w="142876" h="14288">
                  <a:moveTo>
                    <a:pt x="0" y="14287"/>
                  </a:moveTo>
                  <a:lnTo>
                    <a:pt x="0" y="14287"/>
                  </a:lnTo>
                  <a:lnTo>
                    <a:pt x="0" y="10495"/>
                  </a:lnTo>
                  <a:lnTo>
                    <a:pt x="794" y="9378"/>
                  </a:lnTo>
                  <a:lnTo>
                    <a:pt x="2117" y="8633"/>
                  </a:lnTo>
                  <a:lnTo>
                    <a:pt x="7275" y="7340"/>
                  </a:lnTo>
                  <a:lnTo>
                    <a:pt x="40632" y="6351"/>
                  </a:lnTo>
                  <a:lnTo>
                    <a:pt x="58454" y="993"/>
                  </a:lnTo>
                  <a:lnTo>
                    <a:pt x="93012" y="39"/>
                  </a:lnTo>
                  <a:lnTo>
                    <a:pt x="126214" y="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SMARTInkShape-3112"/>
            <p:cNvSpPr/>
            <p:nvPr>
              <p:custDataLst>
                <p:tags r:id="rId65"/>
              </p:custDataLst>
            </p:nvPr>
          </p:nvSpPr>
          <p:spPr>
            <a:xfrm>
              <a:off x="7658100" y="3700463"/>
              <a:ext cx="35720" cy="135732"/>
            </a:xfrm>
            <a:custGeom>
              <a:avLst/>
              <a:gdLst/>
              <a:ahLst/>
              <a:cxnLst/>
              <a:rect l="0" t="0" r="0" b="0"/>
              <a:pathLst>
                <a:path w="35720" h="135732">
                  <a:moveTo>
                    <a:pt x="35719" y="0"/>
                  </a:moveTo>
                  <a:lnTo>
                    <a:pt x="35719" y="0"/>
                  </a:lnTo>
                  <a:lnTo>
                    <a:pt x="35719" y="17060"/>
                  </a:lnTo>
                  <a:lnTo>
                    <a:pt x="25077" y="48752"/>
                  </a:lnTo>
                  <a:lnTo>
                    <a:pt x="21911" y="71585"/>
                  </a:lnTo>
                  <a:lnTo>
                    <a:pt x="20851" y="81028"/>
                  </a:lnTo>
                  <a:lnTo>
                    <a:pt x="9087" y="114303"/>
                  </a:lnTo>
                  <a:lnTo>
                    <a:pt x="7214" y="123032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SMARTInkShape-3113"/>
            <p:cNvSpPr/>
            <p:nvPr>
              <p:custDataLst>
                <p:tags r:id="rId66"/>
              </p:custDataLst>
            </p:nvPr>
          </p:nvSpPr>
          <p:spPr>
            <a:xfrm>
              <a:off x="7743825" y="3700488"/>
              <a:ext cx="107157" cy="157040"/>
            </a:xfrm>
            <a:custGeom>
              <a:avLst/>
              <a:gdLst/>
              <a:ahLst/>
              <a:cxnLst/>
              <a:rect l="0" t="0" r="0" b="0"/>
              <a:pathLst>
                <a:path w="107157" h="157040">
                  <a:moveTo>
                    <a:pt x="0" y="7118"/>
                  </a:moveTo>
                  <a:lnTo>
                    <a:pt x="0" y="7118"/>
                  </a:lnTo>
                  <a:lnTo>
                    <a:pt x="3793" y="7118"/>
                  </a:lnTo>
                  <a:lnTo>
                    <a:pt x="4910" y="6325"/>
                  </a:lnTo>
                  <a:lnTo>
                    <a:pt x="5655" y="5002"/>
                  </a:lnTo>
                  <a:lnTo>
                    <a:pt x="6152" y="3326"/>
                  </a:lnTo>
                  <a:lnTo>
                    <a:pt x="7276" y="2209"/>
                  </a:lnTo>
                  <a:lnTo>
                    <a:pt x="13207" y="269"/>
                  </a:lnTo>
                  <a:lnTo>
                    <a:pt x="27928" y="0"/>
                  </a:lnTo>
                  <a:lnTo>
                    <a:pt x="34373" y="2103"/>
                  </a:lnTo>
                  <a:lnTo>
                    <a:pt x="39883" y="4889"/>
                  </a:lnTo>
                  <a:lnTo>
                    <a:pt x="68379" y="14336"/>
                  </a:lnTo>
                  <a:lnTo>
                    <a:pt x="80873" y="24110"/>
                  </a:lnTo>
                  <a:lnTo>
                    <a:pt x="83569" y="28693"/>
                  </a:lnTo>
                  <a:lnTo>
                    <a:pt x="85086" y="37852"/>
                  </a:lnTo>
                  <a:lnTo>
                    <a:pt x="85299" y="41895"/>
                  </a:lnTo>
                  <a:lnTo>
                    <a:pt x="83419" y="48504"/>
                  </a:lnTo>
                  <a:lnTo>
                    <a:pt x="80732" y="54880"/>
                  </a:lnTo>
                  <a:lnTo>
                    <a:pt x="75072" y="76506"/>
                  </a:lnTo>
                  <a:lnTo>
                    <a:pt x="68820" y="83730"/>
                  </a:lnTo>
                  <a:lnTo>
                    <a:pt x="61543" y="90381"/>
                  </a:lnTo>
                  <a:lnTo>
                    <a:pt x="40863" y="119436"/>
                  </a:lnTo>
                  <a:lnTo>
                    <a:pt x="8582" y="148572"/>
                  </a:lnTo>
                  <a:lnTo>
                    <a:pt x="7782" y="151478"/>
                  </a:lnTo>
                  <a:lnTo>
                    <a:pt x="7270" y="156019"/>
                  </a:lnTo>
                  <a:lnTo>
                    <a:pt x="8021" y="156392"/>
                  </a:lnTo>
                  <a:lnTo>
                    <a:pt x="17098" y="157039"/>
                  </a:lnTo>
                  <a:lnTo>
                    <a:pt x="21622" y="154977"/>
                  </a:lnTo>
                  <a:lnTo>
                    <a:pt x="23940" y="153316"/>
                  </a:lnTo>
                  <a:lnTo>
                    <a:pt x="41390" y="148314"/>
                  </a:lnTo>
                  <a:lnTo>
                    <a:pt x="59485" y="138660"/>
                  </a:lnTo>
                  <a:lnTo>
                    <a:pt x="90556" y="129301"/>
                  </a:lnTo>
                  <a:lnTo>
                    <a:pt x="98720" y="128891"/>
                  </a:lnTo>
                  <a:lnTo>
                    <a:pt x="101532" y="127987"/>
                  </a:lnTo>
                  <a:lnTo>
                    <a:pt x="103407" y="126591"/>
                  </a:lnTo>
                  <a:lnTo>
                    <a:pt x="107156" y="121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8" name="SMARTInkShape-3114"/>
            <p:cNvSpPr/>
            <p:nvPr>
              <p:custDataLst>
                <p:tags r:id="rId67"/>
              </p:custDataLst>
            </p:nvPr>
          </p:nvSpPr>
          <p:spPr>
            <a:xfrm>
              <a:off x="7872537" y="3664744"/>
              <a:ext cx="114177" cy="200026"/>
            </a:xfrm>
            <a:custGeom>
              <a:avLst/>
              <a:gdLst/>
              <a:ahLst/>
              <a:cxnLst/>
              <a:rect l="0" t="0" r="0" b="0"/>
              <a:pathLst>
                <a:path w="114177" h="200026">
                  <a:moveTo>
                    <a:pt x="114176" y="0"/>
                  </a:moveTo>
                  <a:lnTo>
                    <a:pt x="114176" y="0"/>
                  </a:lnTo>
                  <a:lnTo>
                    <a:pt x="103534" y="0"/>
                  </a:lnTo>
                  <a:lnTo>
                    <a:pt x="99392" y="2116"/>
                  </a:lnTo>
                  <a:lnTo>
                    <a:pt x="97176" y="3792"/>
                  </a:lnTo>
                  <a:lnTo>
                    <a:pt x="94714" y="7771"/>
                  </a:lnTo>
                  <a:lnTo>
                    <a:pt x="94057" y="9943"/>
                  </a:lnTo>
                  <a:lnTo>
                    <a:pt x="65344" y="41609"/>
                  </a:lnTo>
                  <a:lnTo>
                    <a:pt x="33936" y="73884"/>
                  </a:lnTo>
                  <a:lnTo>
                    <a:pt x="16817" y="103193"/>
                  </a:lnTo>
                  <a:lnTo>
                    <a:pt x="3074" y="137451"/>
                  </a:lnTo>
                  <a:lnTo>
                    <a:pt x="0" y="172394"/>
                  </a:lnTo>
                  <a:lnTo>
                    <a:pt x="3705" y="184341"/>
                  </a:lnTo>
                  <a:lnTo>
                    <a:pt x="5604" y="187188"/>
                  </a:lnTo>
                  <a:lnTo>
                    <a:pt x="11274" y="191988"/>
                  </a:lnTo>
                  <a:lnTo>
                    <a:pt x="1416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SMARTInkShape-3115"/>
            <p:cNvSpPr/>
            <p:nvPr>
              <p:custDataLst>
                <p:tags r:id="rId68"/>
              </p:custDataLst>
            </p:nvPr>
          </p:nvSpPr>
          <p:spPr>
            <a:xfrm>
              <a:off x="7945264" y="3736268"/>
              <a:ext cx="119897" cy="103293"/>
            </a:xfrm>
            <a:custGeom>
              <a:avLst/>
              <a:gdLst/>
              <a:ahLst/>
              <a:cxnLst/>
              <a:rect l="0" t="0" r="0" b="0"/>
              <a:pathLst>
                <a:path w="119897" h="103293">
                  <a:moveTo>
                    <a:pt x="91455" y="7057"/>
                  </a:moveTo>
                  <a:lnTo>
                    <a:pt x="91455" y="7057"/>
                  </a:lnTo>
                  <a:lnTo>
                    <a:pt x="85304" y="906"/>
                  </a:lnTo>
                  <a:lnTo>
                    <a:pt x="80813" y="207"/>
                  </a:lnTo>
                  <a:lnTo>
                    <a:pt x="74455" y="0"/>
                  </a:lnTo>
                  <a:lnTo>
                    <a:pt x="69876" y="2069"/>
                  </a:lnTo>
                  <a:lnTo>
                    <a:pt x="36232" y="23517"/>
                  </a:lnTo>
                  <a:lnTo>
                    <a:pt x="10526" y="58365"/>
                  </a:lnTo>
                  <a:lnTo>
                    <a:pt x="1768" y="73666"/>
                  </a:lnTo>
                  <a:lnTo>
                    <a:pt x="0" y="79788"/>
                  </a:lnTo>
                  <a:lnTo>
                    <a:pt x="322" y="82532"/>
                  </a:lnTo>
                  <a:lnTo>
                    <a:pt x="2797" y="87697"/>
                  </a:lnTo>
                  <a:lnTo>
                    <a:pt x="12446" y="95068"/>
                  </a:lnTo>
                  <a:lnTo>
                    <a:pt x="33088" y="103292"/>
                  </a:lnTo>
                  <a:lnTo>
                    <a:pt x="41966" y="103274"/>
                  </a:lnTo>
                  <a:lnTo>
                    <a:pt x="77622" y="97896"/>
                  </a:lnTo>
                  <a:lnTo>
                    <a:pt x="100246" y="87752"/>
                  </a:lnTo>
                  <a:lnTo>
                    <a:pt x="114856" y="76078"/>
                  </a:lnTo>
                  <a:lnTo>
                    <a:pt x="117731" y="71335"/>
                  </a:lnTo>
                  <a:lnTo>
                    <a:pt x="119576" y="61823"/>
                  </a:lnTo>
                  <a:lnTo>
                    <a:pt x="119896" y="50888"/>
                  </a:lnTo>
                  <a:lnTo>
                    <a:pt x="117853" y="44265"/>
                  </a:lnTo>
                  <a:lnTo>
                    <a:pt x="115094" y="38675"/>
                  </a:lnTo>
                  <a:lnTo>
                    <a:pt x="113867" y="33545"/>
                  </a:lnTo>
                  <a:lnTo>
                    <a:pt x="112746" y="31859"/>
                  </a:lnTo>
                  <a:lnTo>
                    <a:pt x="111205" y="30736"/>
                  </a:lnTo>
                  <a:lnTo>
                    <a:pt x="107376" y="28694"/>
                  </a:lnTo>
                  <a:lnTo>
                    <a:pt x="84311" y="14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SMARTInkShape-3116"/>
            <p:cNvSpPr/>
            <p:nvPr>
              <p:custDataLst>
                <p:tags r:id="rId69"/>
              </p:custDataLst>
            </p:nvPr>
          </p:nvSpPr>
          <p:spPr>
            <a:xfrm>
              <a:off x="8058150" y="3671888"/>
              <a:ext cx="78488" cy="214313"/>
            </a:xfrm>
            <a:custGeom>
              <a:avLst/>
              <a:gdLst/>
              <a:ahLst/>
              <a:cxnLst/>
              <a:rect l="0" t="0" r="0" b="0"/>
              <a:pathLst>
                <a:path w="78488" h="214313">
                  <a:moveTo>
                    <a:pt x="50006" y="0"/>
                  </a:moveTo>
                  <a:lnTo>
                    <a:pt x="50006" y="0"/>
                  </a:lnTo>
                  <a:lnTo>
                    <a:pt x="53799" y="0"/>
                  </a:lnTo>
                  <a:lnTo>
                    <a:pt x="54916" y="793"/>
                  </a:lnTo>
                  <a:lnTo>
                    <a:pt x="55661" y="2116"/>
                  </a:lnTo>
                  <a:lnTo>
                    <a:pt x="57748" y="12184"/>
                  </a:lnTo>
                  <a:lnTo>
                    <a:pt x="62002" y="19132"/>
                  </a:lnTo>
                  <a:lnTo>
                    <a:pt x="63615" y="27011"/>
                  </a:lnTo>
                  <a:lnTo>
                    <a:pt x="64267" y="62037"/>
                  </a:lnTo>
                  <a:lnTo>
                    <a:pt x="73112" y="94363"/>
                  </a:lnTo>
                  <a:lnTo>
                    <a:pt x="76150" y="103058"/>
                  </a:lnTo>
                  <a:lnTo>
                    <a:pt x="78487" y="136727"/>
                  </a:lnTo>
                  <a:lnTo>
                    <a:pt x="71300" y="161182"/>
                  </a:lnTo>
                  <a:lnTo>
                    <a:pt x="47596" y="194959"/>
                  </a:lnTo>
                  <a:lnTo>
                    <a:pt x="40733" y="197773"/>
                  </a:lnTo>
                  <a:lnTo>
                    <a:pt x="33186" y="199818"/>
                  </a:lnTo>
                  <a:lnTo>
                    <a:pt x="21872" y="207598"/>
                  </a:lnTo>
                  <a:lnTo>
                    <a:pt x="16865" y="211328"/>
                  </a:lnTo>
                  <a:lnTo>
                    <a:pt x="9583" y="213428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3117"/>
            <p:cNvSpPr/>
            <p:nvPr>
              <p:custDataLst>
                <p:tags r:id="rId70"/>
              </p:custDataLst>
            </p:nvPr>
          </p:nvSpPr>
          <p:spPr>
            <a:xfrm>
              <a:off x="8229600" y="3729045"/>
              <a:ext cx="85726" cy="7137"/>
            </a:xfrm>
            <a:custGeom>
              <a:avLst/>
              <a:gdLst/>
              <a:ahLst/>
              <a:cxnLst/>
              <a:rect l="0" t="0" r="0" b="0"/>
              <a:pathLst>
                <a:path w="85726" h="7137">
                  <a:moveTo>
                    <a:pt x="0" y="7136"/>
                  </a:moveTo>
                  <a:lnTo>
                    <a:pt x="0" y="7136"/>
                  </a:lnTo>
                  <a:lnTo>
                    <a:pt x="6152" y="7136"/>
                  </a:lnTo>
                  <a:lnTo>
                    <a:pt x="12651" y="2227"/>
                  </a:lnTo>
                  <a:lnTo>
                    <a:pt x="19270" y="654"/>
                  </a:lnTo>
                  <a:lnTo>
                    <a:pt x="52096" y="0"/>
                  </a:lnTo>
                  <a:lnTo>
                    <a:pt x="57021" y="2113"/>
                  </a:lnTo>
                  <a:lnTo>
                    <a:pt x="61855" y="4903"/>
                  </a:lnTo>
                  <a:lnTo>
                    <a:pt x="71426" y="6695"/>
                  </a:lnTo>
                  <a:lnTo>
                    <a:pt x="85725" y="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SMARTInkShape-3118"/>
            <p:cNvSpPr/>
            <p:nvPr>
              <p:custDataLst>
                <p:tags r:id="rId71"/>
              </p:custDataLst>
            </p:nvPr>
          </p:nvSpPr>
          <p:spPr>
            <a:xfrm>
              <a:off x="8215313" y="3786188"/>
              <a:ext cx="157163" cy="4116"/>
            </a:xfrm>
            <a:custGeom>
              <a:avLst/>
              <a:gdLst/>
              <a:ahLst/>
              <a:cxnLst/>
              <a:rect l="0" t="0" r="0" b="0"/>
              <a:pathLst>
                <a:path w="157163" h="4116">
                  <a:moveTo>
                    <a:pt x="0" y="0"/>
                  </a:moveTo>
                  <a:lnTo>
                    <a:pt x="0" y="0"/>
                  </a:lnTo>
                  <a:lnTo>
                    <a:pt x="6151" y="0"/>
                  </a:lnTo>
                  <a:lnTo>
                    <a:pt x="10641" y="3792"/>
                  </a:lnTo>
                  <a:lnTo>
                    <a:pt x="12651" y="4115"/>
                  </a:lnTo>
                  <a:lnTo>
                    <a:pt x="14783" y="3537"/>
                  </a:lnTo>
                  <a:lnTo>
                    <a:pt x="16999" y="2358"/>
                  </a:lnTo>
                  <a:lnTo>
                    <a:pt x="36389" y="310"/>
                  </a:lnTo>
                  <a:lnTo>
                    <a:pt x="69095" y="17"/>
                  </a:lnTo>
                  <a:lnTo>
                    <a:pt x="103785" y="1"/>
                  </a:lnTo>
                  <a:lnTo>
                    <a:pt x="138055" y="0"/>
                  </a:lnTo>
                  <a:lnTo>
                    <a:pt x="157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3" name="SMARTInkShape-3119"/>
            <p:cNvSpPr/>
            <p:nvPr>
              <p:custDataLst>
                <p:tags r:id="rId72"/>
              </p:custDataLst>
            </p:nvPr>
          </p:nvSpPr>
          <p:spPr>
            <a:xfrm>
              <a:off x="7629525" y="3679031"/>
              <a:ext cx="514351" cy="185739"/>
            </a:xfrm>
            <a:custGeom>
              <a:avLst/>
              <a:gdLst/>
              <a:ahLst/>
              <a:cxnLst/>
              <a:rect l="0" t="0" r="0" b="0"/>
              <a:pathLst>
                <a:path w="514351" h="185739">
                  <a:moveTo>
                    <a:pt x="514350" y="0"/>
                  </a:moveTo>
                  <a:lnTo>
                    <a:pt x="514350" y="0"/>
                  </a:lnTo>
                  <a:lnTo>
                    <a:pt x="510558" y="0"/>
                  </a:lnTo>
                  <a:lnTo>
                    <a:pt x="506579" y="2117"/>
                  </a:lnTo>
                  <a:lnTo>
                    <a:pt x="502165" y="4910"/>
                  </a:lnTo>
                  <a:lnTo>
                    <a:pt x="468026" y="20065"/>
                  </a:lnTo>
                  <a:lnTo>
                    <a:pt x="435313" y="37136"/>
                  </a:lnTo>
                  <a:lnTo>
                    <a:pt x="402194" y="52344"/>
                  </a:lnTo>
                  <a:lnTo>
                    <a:pt x="371898" y="63815"/>
                  </a:lnTo>
                  <a:lnTo>
                    <a:pt x="342984" y="73724"/>
                  </a:lnTo>
                  <a:lnTo>
                    <a:pt x="308639" y="88235"/>
                  </a:lnTo>
                  <a:lnTo>
                    <a:pt x="273396" y="99568"/>
                  </a:lnTo>
                  <a:lnTo>
                    <a:pt x="239477" y="109450"/>
                  </a:lnTo>
                  <a:lnTo>
                    <a:pt x="207834" y="120448"/>
                  </a:lnTo>
                  <a:lnTo>
                    <a:pt x="177116" y="129968"/>
                  </a:lnTo>
                  <a:lnTo>
                    <a:pt x="147906" y="137816"/>
                  </a:lnTo>
                  <a:lnTo>
                    <a:pt x="119142" y="148961"/>
                  </a:lnTo>
                  <a:lnTo>
                    <a:pt x="90511" y="158525"/>
                  </a:lnTo>
                  <a:lnTo>
                    <a:pt x="57302" y="168867"/>
                  </a:lnTo>
                  <a:lnTo>
                    <a:pt x="25224" y="178554"/>
                  </a:lnTo>
                  <a:lnTo>
                    <a:pt x="0" y="18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7" name="SMARTInkShape-Group585"/>
          <p:cNvGrpSpPr/>
          <p:nvPr/>
        </p:nvGrpSpPr>
        <p:grpSpPr>
          <a:xfrm>
            <a:off x="8529638" y="3679031"/>
            <a:ext cx="257176" cy="192784"/>
            <a:chOff x="8529638" y="3679031"/>
            <a:chExt cx="257176" cy="192784"/>
          </a:xfrm>
        </p:grpSpPr>
        <p:sp>
          <p:nvSpPr>
            <p:cNvPr id="1825" name="SMARTInkShape-3120"/>
            <p:cNvSpPr/>
            <p:nvPr>
              <p:custDataLst>
                <p:tags r:id="rId56"/>
              </p:custDataLst>
            </p:nvPr>
          </p:nvSpPr>
          <p:spPr>
            <a:xfrm>
              <a:off x="8529638" y="3679031"/>
              <a:ext cx="64294" cy="178595"/>
            </a:xfrm>
            <a:custGeom>
              <a:avLst/>
              <a:gdLst/>
              <a:ahLst/>
              <a:cxnLst/>
              <a:rect l="0" t="0" r="0" b="0"/>
              <a:pathLst>
                <a:path w="64294" h="178595">
                  <a:moveTo>
                    <a:pt x="64293" y="0"/>
                  </a:moveTo>
                  <a:lnTo>
                    <a:pt x="64293" y="0"/>
                  </a:lnTo>
                  <a:lnTo>
                    <a:pt x="64293" y="17000"/>
                  </a:lnTo>
                  <a:lnTo>
                    <a:pt x="49820" y="50205"/>
                  </a:lnTo>
                  <a:lnTo>
                    <a:pt x="33326" y="83356"/>
                  </a:lnTo>
                  <a:lnTo>
                    <a:pt x="17461" y="117476"/>
                  </a:lnTo>
                  <a:lnTo>
                    <a:pt x="9656" y="150945"/>
                  </a:lnTo>
                  <a:lnTo>
                    <a:pt x="6570" y="172848"/>
                  </a:lnTo>
                  <a:lnTo>
                    <a:pt x="5174" y="174763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3121"/>
            <p:cNvSpPr/>
            <p:nvPr>
              <p:custDataLst>
                <p:tags r:id="rId57"/>
              </p:custDataLst>
            </p:nvPr>
          </p:nvSpPr>
          <p:spPr>
            <a:xfrm>
              <a:off x="8622640" y="3686209"/>
              <a:ext cx="164174" cy="185606"/>
            </a:xfrm>
            <a:custGeom>
              <a:avLst/>
              <a:gdLst/>
              <a:ahLst/>
              <a:cxnLst/>
              <a:rect l="0" t="0" r="0" b="0"/>
              <a:pathLst>
                <a:path w="164174" h="185606">
                  <a:moveTo>
                    <a:pt x="99879" y="21397"/>
                  </a:moveTo>
                  <a:lnTo>
                    <a:pt x="99879" y="21397"/>
                  </a:lnTo>
                  <a:lnTo>
                    <a:pt x="103672" y="21397"/>
                  </a:lnTo>
                  <a:lnTo>
                    <a:pt x="104789" y="20604"/>
                  </a:lnTo>
                  <a:lnTo>
                    <a:pt x="105533" y="19281"/>
                  </a:lnTo>
                  <a:lnTo>
                    <a:pt x="106728" y="15246"/>
                  </a:lnTo>
                  <a:lnTo>
                    <a:pt x="111874" y="8746"/>
                  </a:lnTo>
                  <a:lnTo>
                    <a:pt x="113865" y="1279"/>
                  </a:lnTo>
                  <a:lnTo>
                    <a:pt x="113172" y="842"/>
                  </a:lnTo>
                  <a:lnTo>
                    <a:pt x="99724" y="0"/>
                  </a:lnTo>
                  <a:lnTo>
                    <a:pt x="93725" y="2098"/>
                  </a:lnTo>
                  <a:lnTo>
                    <a:pt x="91013" y="3768"/>
                  </a:lnTo>
                  <a:lnTo>
                    <a:pt x="57422" y="12618"/>
                  </a:lnTo>
                  <a:lnTo>
                    <a:pt x="23462" y="30951"/>
                  </a:lnTo>
                  <a:lnTo>
                    <a:pt x="7608" y="37178"/>
                  </a:lnTo>
                  <a:lnTo>
                    <a:pt x="1395" y="41712"/>
                  </a:lnTo>
                  <a:lnTo>
                    <a:pt x="546" y="44449"/>
                  </a:lnTo>
                  <a:lnTo>
                    <a:pt x="0" y="52674"/>
                  </a:lnTo>
                  <a:lnTo>
                    <a:pt x="750" y="54155"/>
                  </a:lnTo>
                  <a:lnTo>
                    <a:pt x="2043" y="55142"/>
                  </a:lnTo>
                  <a:lnTo>
                    <a:pt x="5596" y="57032"/>
                  </a:lnTo>
                  <a:lnTo>
                    <a:pt x="12059" y="61765"/>
                  </a:lnTo>
                  <a:lnTo>
                    <a:pt x="19002" y="64314"/>
                  </a:lnTo>
                  <a:lnTo>
                    <a:pt x="34005" y="75586"/>
                  </a:lnTo>
                  <a:lnTo>
                    <a:pt x="48384" y="80079"/>
                  </a:lnTo>
                  <a:lnTo>
                    <a:pt x="83622" y="100018"/>
                  </a:lnTo>
                  <a:lnTo>
                    <a:pt x="109370" y="123792"/>
                  </a:lnTo>
                  <a:lnTo>
                    <a:pt x="112035" y="130670"/>
                  </a:lnTo>
                  <a:lnTo>
                    <a:pt x="114013" y="138226"/>
                  </a:lnTo>
                  <a:lnTo>
                    <a:pt x="119633" y="149543"/>
                  </a:lnTo>
                  <a:lnTo>
                    <a:pt x="120978" y="159423"/>
                  </a:lnTo>
                  <a:lnTo>
                    <a:pt x="119046" y="164233"/>
                  </a:lnTo>
                  <a:lnTo>
                    <a:pt x="111338" y="173789"/>
                  </a:lnTo>
                  <a:lnTo>
                    <a:pt x="106824" y="176440"/>
                  </a:lnTo>
                  <a:lnTo>
                    <a:pt x="102172" y="178411"/>
                  </a:lnTo>
                  <a:lnTo>
                    <a:pt x="97459" y="181933"/>
                  </a:lnTo>
                  <a:lnTo>
                    <a:pt x="90601" y="184028"/>
                  </a:lnTo>
                  <a:lnTo>
                    <a:pt x="69216" y="185605"/>
                  </a:lnTo>
                  <a:lnTo>
                    <a:pt x="64290" y="183543"/>
                  </a:lnTo>
                  <a:lnTo>
                    <a:pt x="59456" y="180775"/>
                  </a:lnTo>
                  <a:lnTo>
                    <a:pt x="54661" y="179544"/>
                  </a:lnTo>
                  <a:lnTo>
                    <a:pt x="49884" y="174764"/>
                  </a:lnTo>
                  <a:lnTo>
                    <a:pt x="45908" y="168141"/>
                  </a:lnTo>
                  <a:lnTo>
                    <a:pt x="43671" y="159157"/>
                  </a:lnTo>
                  <a:lnTo>
                    <a:pt x="43147" y="151151"/>
                  </a:lnTo>
                  <a:lnTo>
                    <a:pt x="46646" y="137719"/>
                  </a:lnTo>
                  <a:lnTo>
                    <a:pt x="61869" y="104720"/>
                  </a:lnTo>
                  <a:lnTo>
                    <a:pt x="73438" y="85687"/>
                  </a:lnTo>
                  <a:lnTo>
                    <a:pt x="94412" y="59232"/>
                  </a:lnTo>
                  <a:lnTo>
                    <a:pt x="126171" y="34420"/>
                  </a:lnTo>
                  <a:lnTo>
                    <a:pt x="161353" y="15694"/>
                  </a:lnTo>
                  <a:lnTo>
                    <a:pt x="164173" y="14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2" name="SMARTInkShape-Group586"/>
          <p:cNvGrpSpPr/>
          <p:nvPr/>
        </p:nvGrpSpPr>
        <p:grpSpPr>
          <a:xfrm>
            <a:off x="1721742" y="2000337"/>
            <a:ext cx="464247" cy="742731"/>
            <a:chOff x="1721742" y="2000337"/>
            <a:chExt cx="464247" cy="742731"/>
          </a:xfrm>
        </p:grpSpPr>
        <p:sp>
          <p:nvSpPr>
            <p:cNvPr id="1828" name="SMARTInkShape-3122"/>
            <p:cNvSpPr/>
            <p:nvPr>
              <p:custDataLst>
                <p:tags r:id="rId52"/>
              </p:custDataLst>
            </p:nvPr>
          </p:nvSpPr>
          <p:spPr>
            <a:xfrm>
              <a:off x="1721742" y="2000337"/>
              <a:ext cx="57053" cy="49830"/>
            </a:xfrm>
            <a:custGeom>
              <a:avLst/>
              <a:gdLst/>
              <a:ahLst/>
              <a:cxnLst/>
              <a:rect l="0" t="0" r="0" b="0"/>
              <a:pathLst>
                <a:path w="57053" h="49830">
                  <a:moveTo>
                    <a:pt x="57052" y="7057"/>
                  </a:moveTo>
                  <a:lnTo>
                    <a:pt x="57052" y="7057"/>
                  </a:lnTo>
                  <a:lnTo>
                    <a:pt x="57052" y="207"/>
                  </a:lnTo>
                  <a:lnTo>
                    <a:pt x="53259" y="0"/>
                  </a:lnTo>
                  <a:lnTo>
                    <a:pt x="52142" y="765"/>
                  </a:lnTo>
                  <a:lnTo>
                    <a:pt x="51397" y="2068"/>
                  </a:lnTo>
                  <a:lnTo>
                    <a:pt x="50901" y="3731"/>
                  </a:lnTo>
                  <a:lnTo>
                    <a:pt x="49776" y="4840"/>
                  </a:lnTo>
                  <a:lnTo>
                    <a:pt x="42268" y="8736"/>
                  </a:lnTo>
                  <a:lnTo>
                    <a:pt x="23695" y="25378"/>
                  </a:lnTo>
                  <a:lnTo>
                    <a:pt x="18943" y="27106"/>
                  </a:lnTo>
                  <a:lnTo>
                    <a:pt x="17358" y="28360"/>
                  </a:lnTo>
                  <a:lnTo>
                    <a:pt x="15598" y="31871"/>
                  </a:lnTo>
                  <a:lnTo>
                    <a:pt x="14200" y="46452"/>
                  </a:lnTo>
                  <a:lnTo>
                    <a:pt x="14990" y="47607"/>
                  </a:lnTo>
                  <a:lnTo>
                    <a:pt x="16311" y="48378"/>
                  </a:lnTo>
                  <a:lnTo>
                    <a:pt x="21465" y="49716"/>
                  </a:lnTo>
                  <a:lnTo>
                    <a:pt x="24831" y="49829"/>
                  </a:lnTo>
                  <a:lnTo>
                    <a:pt x="28973" y="47763"/>
                  </a:lnTo>
                  <a:lnTo>
                    <a:pt x="45180" y="37267"/>
                  </a:lnTo>
                  <a:lnTo>
                    <a:pt x="54402" y="23660"/>
                  </a:lnTo>
                  <a:lnTo>
                    <a:pt x="55874" y="18934"/>
                  </a:lnTo>
                  <a:lnTo>
                    <a:pt x="55473" y="16562"/>
                  </a:lnTo>
                  <a:lnTo>
                    <a:pt x="50798" y="8465"/>
                  </a:lnTo>
                  <a:lnTo>
                    <a:pt x="48187" y="7683"/>
                  </a:lnTo>
                  <a:lnTo>
                    <a:pt x="26988" y="7093"/>
                  </a:lnTo>
                  <a:lnTo>
                    <a:pt x="21730" y="9190"/>
                  </a:lnTo>
                  <a:lnTo>
                    <a:pt x="11886" y="17003"/>
                  </a:lnTo>
                  <a:lnTo>
                    <a:pt x="9197" y="21531"/>
                  </a:lnTo>
                  <a:lnTo>
                    <a:pt x="7208" y="26190"/>
                  </a:lnTo>
                  <a:lnTo>
                    <a:pt x="1021" y="34231"/>
                  </a:lnTo>
                  <a:lnTo>
                    <a:pt x="0" y="41660"/>
                  </a:lnTo>
                  <a:lnTo>
                    <a:pt x="761" y="42032"/>
                  </a:lnTo>
                  <a:lnTo>
                    <a:pt x="9853" y="42677"/>
                  </a:lnTo>
                  <a:lnTo>
                    <a:pt x="11299" y="41916"/>
                  </a:lnTo>
                  <a:lnTo>
                    <a:pt x="12262" y="40615"/>
                  </a:lnTo>
                  <a:lnTo>
                    <a:pt x="12905" y="38954"/>
                  </a:lnTo>
                  <a:lnTo>
                    <a:pt x="14127" y="37847"/>
                  </a:lnTo>
                  <a:lnTo>
                    <a:pt x="17601" y="36616"/>
                  </a:lnTo>
                  <a:lnTo>
                    <a:pt x="28477" y="35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SMARTInkShape-3123"/>
            <p:cNvSpPr/>
            <p:nvPr>
              <p:custDataLst>
                <p:tags r:id="rId53"/>
              </p:custDataLst>
            </p:nvPr>
          </p:nvSpPr>
          <p:spPr>
            <a:xfrm>
              <a:off x="1722062" y="2129132"/>
              <a:ext cx="63877" cy="42569"/>
            </a:xfrm>
            <a:custGeom>
              <a:avLst/>
              <a:gdLst/>
              <a:ahLst/>
              <a:cxnLst/>
              <a:rect l="0" t="0" r="0" b="0"/>
              <a:pathLst>
                <a:path w="63877" h="42569">
                  <a:moveTo>
                    <a:pt x="63876" y="6849"/>
                  </a:moveTo>
                  <a:lnTo>
                    <a:pt x="63876" y="6849"/>
                  </a:lnTo>
                  <a:lnTo>
                    <a:pt x="57725" y="6849"/>
                  </a:lnTo>
                  <a:lnTo>
                    <a:pt x="51225" y="1940"/>
                  </a:lnTo>
                  <a:lnTo>
                    <a:pt x="44605" y="367"/>
                  </a:lnTo>
                  <a:lnTo>
                    <a:pt x="39965" y="0"/>
                  </a:lnTo>
                  <a:lnTo>
                    <a:pt x="35257" y="1953"/>
                  </a:lnTo>
                  <a:lnTo>
                    <a:pt x="30519" y="4673"/>
                  </a:lnTo>
                  <a:lnTo>
                    <a:pt x="21009" y="6419"/>
                  </a:lnTo>
                  <a:lnTo>
                    <a:pt x="18629" y="6563"/>
                  </a:lnTo>
                  <a:lnTo>
                    <a:pt x="13868" y="8838"/>
                  </a:lnTo>
                  <a:lnTo>
                    <a:pt x="4344" y="16767"/>
                  </a:lnTo>
                  <a:lnTo>
                    <a:pt x="1698" y="21311"/>
                  </a:lnTo>
                  <a:lnTo>
                    <a:pt x="0" y="30696"/>
                  </a:lnTo>
                  <a:lnTo>
                    <a:pt x="1884" y="35440"/>
                  </a:lnTo>
                  <a:lnTo>
                    <a:pt x="5769" y="41160"/>
                  </a:lnTo>
                  <a:lnTo>
                    <a:pt x="8417" y="41942"/>
                  </a:lnTo>
                  <a:lnTo>
                    <a:pt x="30567" y="42557"/>
                  </a:lnTo>
                  <a:lnTo>
                    <a:pt x="35313" y="40446"/>
                  </a:lnTo>
                  <a:lnTo>
                    <a:pt x="48178" y="29567"/>
                  </a:lnTo>
                  <a:lnTo>
                    <a:pt x="48961" y="26736"/>
                  </a:lnTo>
                  <a:lnTo>
                    <a:pt x="49464" y="18450"/>
                  </a:lnTo>
                  <a:lnTo>
                    <a:pt x="47416" y="13857"/>
                  </a:lnTo>
                  <a:lnTo>
                    <a:pt x="45759" y="11521"/>
                  </a:lnTo>
                  <a:lnTo>
                    <a:pt x="41801" y="8926"/>
                  </a:lnTo>
                  <a:lnTo>
                    <a:pt x="29530" y="6971"/>
                  </a:lnTo>
                  <a:lnTo>
                    <a:pt x="24771" y="6885"/>
                  </a:lnTo>
                  <a:lnTo>
                    <a:pt x="20567" y="8982"/>
                  </a:lnTo>
                  <a:lnTo>
                    <a:pt x="4318" y="23643"/>
                  </a:lnTo>
                  <a:lnTo>
                    <a:pt x="1687" y="28336"/>
                  </a:lnTo>
                  <a:lnTo>
                    <a:pt x="985" y="30699"/>
                  </a:lnTo>
                  <a:lnTo>
                    <a:pt x="1311" y="32274"/>
                  </a:lnTo>
                  <a:lnTo>
                    <a:pt x="2322" y="33324"/>
                  </a:lnTo>
                  <a:lnTo>
                    <a:pt x="3790" y="34024"/>
                  </a:lnTo>
                  <a:lnTo>
                    <a:pt x="4768" y="35285"/>
                  </a:lnTo>
                  <a:lnTo>
                    <a:pt x="5856" y="38802"/>
                  </a:lnTo>
                  <a:lnTo>
                    <a:pt x="6939" y="40057"/>
                  </a:lnTo>
                  <a:lnTo>
                    <a:pt x="10260" y="41452"/>
                  </a:lnTo>
                  <a:lnTo>
                    <a:pt x="45120" y="42567"/>
                  </a:lnTo>
                  <a:lnTo>
                    <a:pt x="49588" y="42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0" name="SMARTInkShape-3124"/>
            <p:cNvSpPr/>
            <p:nvPr>
              <p:custDataLst>
                <p:tags r:id="rId54"/>
              </p:custDataLst>
            </p:nvPr>
          </p:nvSpPr>
          <p:spPr>
            <a:xfrm>
              <a:off x="1850231" y="2507456"/>
              <a:ext cx="64295" cy="214314"/>
            </a:xfrm>
            <a:custGeom>
              <a:avLst/>
              <a:gdLst/>
              <a:ahLst/>
              <a:cxnLst/>
              <a:rect l="0" t="0" r="0" b="0"/>
              <a:pathLst>
                <a:path w="64295" h="214314">
                  <a:moveTo>
                    <a:pt x="64294" y="0"/>
                  </a:moveTo>
                  <a:lnTo>
                    <a:pt x="64294" y="0"/>
                  </a:lnTo>
                  <a:lnTo>
                    <a:pt x="64294" y="3793"/>
                  </a:lnTo>
                  <a:lnTo>
                    <a:pt x="63500" y="4910"/>
                  </a:lnTo>
                  <a:lnTo>
                    <a:pt x="62177" y="5655"/>
                  </a:lnTo>
                  <a:lnTo>
                    <a:pt x="60502" y="6151"/>
                  </a:lnTo>
                  <a:lnTo>
                    <a:pt x="59385" y="8070"/>
                  </a:lnTo>
                  <a:lnTo>
                    <a:pt x="53445" y="40704"/>
                  </a:lnTo>
                  <a:lnTo>
                    <a:pt x="37034" y="72094"/>
                  </a:lnTo>
                  <a:lnTo>
                    <a:pt x="23986" y="102334"/>
                  </a:lnTo>
                  <a:lnTo>
                    <a:pt x="11929" y="132245"/>
                  </a:lnTo>
                  <a:lnTo>
                    <a:pt x="7774" y="162671"/>
                  </a:lnTo>
                  <a:lnTo>
                    <a:pt x="6630" y="173105"/>
                  </a:lnTo>
                  <a:lnTo>
                    <a:pt x="458" y="205010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1" name="SMARTInkShape-3125"/>
            <p:cNvSpPr/>
            <p:nvPr>
              <p:custDataLst>
                <p:tags r:id="rId55"/>
              </p:custDataLst>
            </p:nvPr>
          </p:nvSpPr>
          <p:spPr>
            <a:xfrm>
              <a:off x="1965069" y="2507543"/>
              <a:ext cx="220920" cy="235525"/>
            </a:xfrm>
            <a:custGeom>
              <a:avLst/>
              <a:gdLst/>
              <a:ahLst/>
              <a:cxnLst/>
              <a:rect l="0" t="0" r="0" b="0"/>
              <a:pathLst>
                <a:path w="220920" h="235525">
                  <a:moveTo>
                    <a:pt x="135194" y="7057"/>
                  </a:moveTo>
                  <a:lnTo>
                    <a:pt x="135194" y="7057"/>
                  </a:lnTo>
                  <a:lnTo>
                    <a:pt x="135194" y="0"/>
                  </a:lnTo>
                  <a:lnTo>
                    <a:pt x="104130" y="16507"/>
                  </a:lnTo>
                  <a:lnTo>
                    <a:pt x="70572" y="32614"/>
                  </a:lnTo>
                  <a:lnTo>
                    <a:pt x="38621" y="47482"/>
                  </a:lnTo>
                  <a:lnTo>
                    <a:pt x="5584" y="66586"/>
                  </a:lnTo>
                  <a:lnTo>
                    <a:pt x="2183" y="71350"/>
                  </a:lnTo>
                  <a:lnTo>
                    <a:pt x="0" y="77083"/>
                  </a:lnTo>
                  <a:lnTo>
                    <a:pt x="1818" y="79984"/>
                  </a:lnTo>
                  <a:lnTo>
                    <a:pt x="3414" y="81869"/>
                  </a:lnTo>
                  <a:lnTo>
                    <a:pt x="9421" y="83963"/>
                  </a:lnTo>
                  <a:lnTo>
                    <a:pt x="16588" y="85687"/>
                  </a:lnTo>
                  <a:lnTo>
                    <a:pt x="25880" y="90327"/>
                  </a:lnTo>
                  <a:lnTo>
                    <a:pt x="56765" y="100409"/>
                  </a:lnTo>
                  <a:lnTo>
                    <a:pt x="66999" y="104110"/>
                  </a:lnTo>
                  <a:lnTo>
                    <a:pt x="85354" y="107780"/>
                  </a:lnTo>
                  <a:lnTo>
                    <a:pt x="120776" y="128194"/>
                  </a:lnTo>
                  <a:lnTo>
                    <a:pt x="129580" y="133921"/>
                  </a:lnTo>
                  <a:lnTo>
                    <a:pt x="151736" y="162950"/>
                  </a:lnTo>
                  <a:lnTo>
                    <a:pt x="155176" y="176455"/>
                  </a:lnTo>
                  <a:lnTo>
                    <a:pt x="156196" y="190511"/>
                  </a:lnTo>
                  <a:lnTo>
                    <a:pt x="154317" y="197865"/>
                  </a:lnTo>
                  <a:lnTo>
                    <a:pt x="137485" y="225389"/>
                  </a:lnTo>
                  <a:lnTo>
                    <a:pt x="132772" y="230564"/>
                  </a:lnTo>
                  <a:lnTo>
                    <a:pt x="125915" y="233394"/>
                  </a:lnTo>
                  <a:lnTo>
                    <a:pt x="94587" y="235524"/>
                  </a:lnTo>
                  <a:lnTo>
                    <a:pt x="69919" y="229495"/>
                  </a:lnTo>
                  <a:lnTo>
                    <a:pt x="57997" y="221219"/>
                  </a:lnTo>
                  <a:lnTo>
                    <a:pt x="45450" y="209110"/>
                  </a:lnTo>
                  <a:lnTo>
                    <a:pt x="40274" y="201104"/>
                  </a:lnTo>
                  <a:lnTo>
                    <a:pt x="36690" y="187672"/>
                  </a:lnTo>
                  <a:lnTo>
                    <a:pt x="35628" y="173638"/>
                  </a:lnTo>
                  <a:lnTo>
                    <a:pt x="40973" y="149764"/>
                  </a:lnTo>
                  <a:lnTo>
                    <a:pt x="55115" y="114261"/>
                  </a:lnTo>
                  <a:lnTo>
                    <a:pt x="76092" y="88339"/>
                  </a:lnTo>
                  <a:lnTo>
                    <a:pt x="100500" y="69826"/>
                  </a:lnTo>
                  <a:lnTo>
                    <a:pt x="135329" y="51316"/>
                  </a:lnTo>
                  <a:lnTo>
                    <a:pt x="168813" y="36129"/>
                  </a:lnTo>
                  <a:lnTo>
                    <a:pt x="180298" y="31884"/>
                  </a:lnTo>
                  <a:lnTo>
                    <a:pt x="213825" y="28786"/>
                  </a:lnTo>
                  <a:lnTo>
                    <a:pt x="220919" y="2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8" name="SMARTInkShape-Group587"/>
          <p:cNvGrpSpPr/>
          <p:nvPr/>
        </p:nvGrpSpPr>
        <p:grpSpPr>
          <a:xfrm>
            <a:off x="1485933" y="2500313"/>
            <a:ext cx="199984" cy="871407"/>
            <a:chOff x="1485933" y="2500313"/>
            <a:chExt cx="199984" cy="871407"/>
          </a:xfrm>
        </p:grpSpPr>
        <p:sp>
          <p:nvSpPr>
            <p:cNvPr id="1833" name="SMARTInkShape-3126"/>
            <p:cNvSpPr/>
            <p:nvPr>
              <p:custDataLst>
                <p:tags r:id="rId47"/>
              </p:custDataLst>
            </p:nvPr>
          </p:nvSpPr>
          <p:spPr>
            <a:xfrm>
              <a:off x="1639225" y="2500313"/>
              <a:ext cx="46692" cy="62945"/>
            </a:xfrm>
            <a:custGeom>
              <a:avLst/>
              <a:gdLst/>
              <a:ahLst/>
              <a:cxnLst/>
              <a:rect l="0" t="0" r="0" b="0"/>
              <a:pathLst>
                <a:path w="46692" h="62945">
                  <a:moveTo>
                    <a:pt x="39556" y="0"/>
                  </a:moveTo>
                  <a:lnTo>
                    <a:pt x="39556" y="0"/>
                  </a:lnTo>
                  <a:lnTo>
                    <a:pt x="33405" y="0"/>
                  </a:lnTo>
                  <a:lnTo>
                    <a:pt x="33074" y="793"/>
                  </a:lnTo>
                  <a:lnTo>
                    <a:pt x="32500" y="6150"/>
                  </a:lnTo>
                  <a:lnTo>
                    <a:pt x="21026" y="19270"/>
                  </a:lnTo>
                  <a:lnTo>
                    <a:pt x="18985" y="26259"/>
                  </a:lnTo>
                  <a:lnTo>
                    <a:pt x="18507" y="30985"/>
                  </a:lnTo>
                  <a:lnTo>
                    <a:pt x="16178" y="35731"/>
                  </a:lnTo>
                  <a:lnTo>
                    <a:pt x="13291" y="40487"/>
                  </a:lnTo>
                  <a:lnTo>
                    <a:pt x="11285" y="48595"/>
                  </a:lnTo>
                  <a:lnTo>
                    <a:pt x="11071" y="53380"/>
                  </a:lnTo>
                  <a:lnTo>
                    <a:pt x="11835" y="54636"/>
                  </a:lnTo>
                  <a:lnTo>
                    <a:pt x="13138" y="55474"/>
                  </a:lnTo>
                  <a:lnTo>
                    <a:pt x="18764" y="56653"/>
                  </a:lnTo>
                  <a:lnTo>
                    <a:pt x="20932" y="56819"/>
                  </a:lnTo>
                  <a:lnTo>
                    <a:pt x="22378" y="56135"/>
                  </a:lnTo>
                  <a:lnTo>
                    <a:pt x="23341" y="54886"/>
                  </a:lnTo>
                  <a:lnTo>
                    <a:pt x="23984" y="53259"/>
                  </a:lnTo>
                  <a:lnTo>
                    <a:pt x="25206" y="52175"/>
                  </a:lnTo>
                  <a:lnTo>
                    <a:pt x="32870" y="48317"/>
                  </a:lnTo>
                  <a:lnTo>
                    <a:pt x="35099" y="46499"/>
                  </a:lnTo>
                  <a:lnTo>
                    <a:pt x="37575" y="42362"/>
                  </a:lnTo>
                  <a:lnTo>
                    <a:pt x="39469" y="37877"/>
                  </a:lnTo>
                  <a:lnTo>
                    <a:pt x="45591" y="29956"/>
                  </a:lnTo>
                  <a:lnTo>
                    <a:pt x="46372" y="25192"/>
                  </a:lnTo>
                  <a:lnTo>
                    <a:pt x="46691" y="14679"/>
                  </a:lnTo>
                  <a:lnTo>
                    <a:pt x="42905" y="14403"/>
                  </a:lnTo>
                  <a:lnTo>
                    <a:pt x="38928" y="16455"/>
                  </a:lnTo>
                  <a:lnTo>
                    <a:pt x="22851" y="31082"/>
                  </a:lnTo>
                  <a:lnTo>
                    <a:pt x="13355" y="44622"/>
                  </a:lnTo>
                  <a:lnTo>
                    <a:pt x="7010" y="49204"/>
                  </a:lnTo>
                  <a:lnTo>
                    <a:pt x="0" y="61257"/>
                  </a:lnTo>
                  <a:lnTo>
                    <a:pt x="486" y="62269"/>
                  </a:lnTo>
                  <a:lnTo>
                    <a:pt x="1603" y="62944"/>
                  </a:lnTo>
                  <a:lnTo>
                    <a:pt x="2348" y="62600"/>
                  </a:lnTo>
                  <a:lnTo>
                    <a:pt x="2844" y="61577"/>
                  </a:lnTo>
                  <a:lnTo>
                    <a:pt x="3176" y="60101"/>
                  </a:lnTo>
                  <a:lnTo>
                    <a:pt x="4190" y="59117"/>
                  </a:lnTo>
                  <a:lnTo>
                    <a:pt x="7434" y="58024"/>
                  </a:lnTo>
                  <a:lnTo>
                    <a:pt x="13723" y="57409"/>
                  </a:lnTo>
                  <a:lnTo>
                    <a:pt x="18285" y="55148"/>
                  </a:lnTo>
                  <a:lnTo>
                    <a:pt x="23889" y="51022"/>
                  </a:lnTo>
                  <a:lnTo>
                    <a:pt x="32413" y="5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4" name="SMARTInkShape-3127"/>
            <p:cNvSpPr/>
            <p:nvPr>
              <p:custDataLst>
                <p:tags r:id="rId48"/>
              </p:custDataLst>
            </p:nvPr>
          </p:nvSpPr>
          <p:spPr>
            <a:xfrm>
              <a:off x="1593056" y="2672180"/>
              <a:ext cx="49979" cy="63840"/>
            </a:xfrm>
            <a:custGeom>
              <a:avLst/>
              <a:gdLst/>
              <a:ahLst/>
              <a:cxnLst/>
              <a:rect l="0" t="0" r="0" b="0"/>
              <a:pathLst>
                <a:path w="49979" h="63840">
                  <a:moveTo>
                    <a:pt x="35719" y="21014"/>
                  </a:moveTo>
                  <a:lnTo>
                    <a:pt x="35719" y="21014"/>
                  </a:lnTo>
                  <a:lnTo>
                    <a:pt x="35719" y="17221"/>
                  </a:lnTo>
                  <a:lnTo>
                    <a:pt x="34925" y="16104"/>
                  </a:lnTo>
                  <a:lnTo>
                    <a:pt x="33602" y="15359"/>
                  </a:lnTo>
                  <a:lnTo>
                    <a:pt x="28443" y="14066"/>
                  </a:lnTo>
                  <a:lnTo>
                    <a:pt x="25077" y="13957"/>
                  </a:lnTo>
                  <a:lnTo>
                    <a:pt x="23862" y="14722"/>
                  </a:lnTo>
                  <a:lnTo>
                    <a:pt x="23052" y="16025"/>
                  </a:lnTo>
                  <a:lnTo>
                    <a:pt x="21752" y="20028"/>
                  </a:lnTo>
                  <a:lnTo>
                    <a:pt x="17734" y="24514"/>
                  </a:lnTo>
                  <a:lnTo>
                    <a:pt x="15819" y="30772"/>
                  </a:lnTo>
                  <a:lnTo>
                    <a:pt x="14296" y="62442"/>
                  </a:lnTo>
                  <a:lnTo>
                    <a:pt x="15087" y="62920"/>
                  </a:lnTo>
                  <a:lnTo>
                    <a:pt x="23107" y="63820"/>
                  </a:lnTo>
                  <a:lnTo>
                    <a:pt x="24930" y="63839"/>
                  </a:lnTo>
                  <a:lnTo>
                    <a:pt x="29072" y="61743"/>
                  </a:lnTo>
                  <a:lnTo>
                    <a:pt x="38198" y="53930"/>
                  </a:lnTo>
                  <a:lnTo>
                    <a:pt x="40790" y="49401"/>
                  </a:lnTo>
                  <a:lnTo>
                    <a:pt x="42735" y="44743"/>
                  </a:lnTo>
                  <a:lnTo>
                    <a:pt x="47499" y="37658"/>
                  </a:lnTo>
                  <a:lnTo>
                    <a:pt x="49264" y="30531"/>
                  </a:lnTo>
                  <a:lnTo>
                    <a:pt x="49978" y="15281"/>
                  </a:lnTo>
                  <a:lnTo>
                    <a:pt x="49193" y="14811"/>
                  </a:lnTo>
                  <a:lnTo>
                    <a:pt x="35532" y="13925"/>
                  </a:lnTo>
                  <a:lnTo>
                    <a:pt x="33213" y="13907"/>
                  </a:lnTo>
                  <a:lnTo>
                    <a:pt x="28520" y="16003"/>
                  </a:lnTo>
                  <a:lnTo>
                    <a:pt x="19039" y="23816"/>
                  </a:lnTo>
                  <a:lnTo>
                    <a:pt x="16400" y="28345"/>
                  </a:lnTo>
                  <a:lnTo>
                    <a:pt x="14433" y="33003"/>
                  </a:lnTo>
                  <a:lnTo>
                    <a:pt x="9656" y="40089"/>
                  </a:lnTo>
                  <a:lnTo>
                    <a:pt x="7242" y="49172"/>
                  </a:lnTo>
                  <a:lnTo>
                    <a:pt x="17788" y="49578"/>
                  </a:lnTo>
                  <a:lnTo>
                    <a:pt x="21929" y="47467"/>
                  </a:lnTo>
                  <a:lnTo>
                    <a:pt x="45253" y="25739"/>
                  </a:lnTo>
                  <a:lnTo>
                    <a:pt x="47894" y="20997"/>
                  </a:lnTo>
                  <a:lnTo>
                    <a:pt x="49589" y="11486"/>
                  </a:lnTo>
                  <a:lnTo>
                    <a:pt x="49883" y="4344"/>
                  </a:lnTo>
                  <a:lnTo>
                    <a:pt x="48336" y="2757"/>
                  </a:lnTo>
                  <a:lnTo>
                    <a:pt x="42385" y="993"/>
                  </a:lnTo>
                  <a:lnTo>
                    <a:pt x="33902" y="0"/>
                  </a:lnTo>
                  <a:lnTo>
                    <a:pt x="28826" y="1885"/>
                  </a:lnTo>
                  <a:lnTo>
                    <a:pt x="26361" y="3499"/>
                  </a:lnTo>
                  <a:lnTo>
                    <a:pt x="2119" y="38726"/>
                  </a:lnTo>
                  <a:lnTo>
                    <a:pt x="0" y="42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5" name="SMARTInkShape-3128"/>
            <p:cNvSpPr/>
            <p:nvPr>
              <p:custDataLst>
                <p:tags r:id="rId49"/>
              </p:custDataLst>
            </p:nvPr>
          </p:nvSpPr>
          <p:spPr>
            <a:xfrm>
              <a:off x="1507340" y="3064963"/>
              <a:ext cx="71331" cy="55835"/>
            </a:xfrm>
            <a:custGeom>
              <a:avLst/>
              <a:gdLst/>
              <a:ahLst/>
              <a:cxnLst/>
              <a:rect l="0" t="0" r="0" b="0"/>
              <a:pathLst>
                <a:path w="71331" h="55835">
                  <a:moveTo>
                    <a:pt x="35710" y="6850"/>
                  </a:moveTo>
                  <a:lnTo>
                    <a:pt x="35710" y="6850"/>
                  </a:lnTo>
                  <a:lnTo>
                    <a:pt x="35710" y="3057"/>
                  </a:lnTo>
                  <a:lnTo>
                    <a:pt x="34916" y="1940"/>
                  </a:lnTo>
                  <a:lnTo>
                    <a:pt x="33593" y="1195"/>
                  </a:lnTo>
                  <a:lnTo>
                    <a:pt x="29559" y="0"/>
                  </a:lnTo>
                  <a:lnTo>
                    <a:pt x="23059" y="4673"/>
                  </a:lnTo>
                  <a:lnTo>
                    <a:pt x="16439" y="6205"/>
                  </a:lnTo>
                  <a:lnTo>
                    <a:pt x="11799" y="6563"/>
                  </a:lnTo>
                  <a:lnTo>
                    <a:pt x="10245" y="7452"/>
                  </a:lnTo>
                  <a:lnTo>
                    <a:pt x="9208" y="8839"/>
                  </a:lnTo>
                  <a:lnTo>
                    <a:pt x="8517" y="10557"/>
                  </a:lnTo>
                  <a:lnTo>
                    <a:pt x="7263" y="11702"/>
                  </a:lnTo>
                  <a:lnTo>
                    <a:pt x="3752" y="12975"/>
                  </a:lnTo>
                  <a:lnTo>
                    <a:pt x="2498" y="14108"/>
                  </a:lnTo>
                  <a:lnTo>
                    <a:pt x="1106" y="17484"/>
                  </a:lnTo>
                  <a:lnTo>
                    <a:pt x="0" y="41166"/>
                  </a:lnTo>
                  <a:lnTo>
                    <a:pt x="3786" y="45945"/>
                  </a:lnTo>
                  <a:lnTo>
                    <a:pt x="7763" y="48038"/>
                  </a:lnTo>
                  <a:lnTo>
                    <a:pt x="16784" y="49381"/>
                  </a:lnTo>
                  <a:lnTo>
                    <a:pt x="18330" y="50285"/>
                  </a:lnTo>
                  <a:lnTo>
                    <a:pt x="19361" y="51682"/>
                  </a:lnTo>
                  <a:lnTo>
                    <a:pt x="20048" y="53406"/>
                  </a:lnTo>
                  <a:lnTo>
                    <a:pt x="21300" y="54556"/>
                  </a:lnTo>
                  <a:lnTo>
                    <a:pt x="24808" y="55834"/>
                  </a:lnTo>
                  <a:lnTo>
                    <a:pt x="26060" y="55381"/>
                  </a:lnTo>
                  <a:lnTo>
                    <a:pt x="26896" y="54285"/>
                  </a:lnTo>
                  <a:lnTo>
                    <a:pt x="28236" y="50615"/>
                  </a:lnTo>
                  <a:lnTo>
                    <a:pt x="34688" y="43641"/>
                  </a:lnTo>
                  <a:lnTo>
                    <a:pt x="35407" y="39093"/>
                  </a:lnTo>
                  <a:lnTo>
                    <a:pt x="35620" y="32719"/>
                  </a:lnTo>
                  <a:lnTo>
                    <a:pt x="33553" y="28137"/>
                  </a:lnTo>
                  <a:lnTo>
                    <a:pt x="29551" y="22519"/>
                  </a:lnTo>
                  <a:lnTo>
                    <a:pt x="28653" y="15108"/>
                  </a:lnTo>
                  <a:lnTo>
                    <a:pt x="27830" y="14736"/>
                  </a:lnTo>
                  <a:lnTo>
                    <a:pt x="22423" y="14091"/>
                  </a:lnTo>
                  <a:lnTo>
                    <a:pt x="17927" y="17815"/>
                  </a:lnTo>
                  <a:lnTo>
                    <a:pt x="15900" y="21777"/>
                  </a:lnTo>
                  <a:lnTo>
                    <a:pt x="14421" y="35481"/>
                  </a:lnTo>
                  <a:lnTo>
                    <a:pt x="14374" y="37843"/>
                  </a:lnTo>
                  <a:lnTo>
                    <a:pt x="15136" y="39418"/>
                  </a:lnTo>
                  <a:lnTo>
                    <a:pt x="16438" y="40468"/>
                  </a:lnTo>
                  <a:lnTo>
                    <a:pt x="18099" y="41168"/>
                  </a:lnTo>
                  <a:lnTo>
                    <a:pt x="19207" y="42429"/>
                  </a:lnTo>
                  <a:lnTo>
                    <a:pt x="20438" y="45946"/>
                  </a:lnTo>
                  <a:lnTo>
                    <a:pt x="21560" y="47201"/>
                  </a:lnTo>
                  <a:lnTo>
                    <a:pt x="24923" y="48596"/>
                  </a:lnTo>
                  <a:lnTo>
                    <a:pt x="41982" y="49614"/>
                  </a:lnTo>
                  <a:lnTo>
                    <a:pt x="48552" y="47552"/>
                  </a:lnTo>
                  <a:lnTo>
                    <a:pt x="59237" y="39760"/>
                  </a:lnTo>
                  <a:lnTo>
                    <a:pt x="62041" y="35235"/>
                  </a:lnTo>
                  <a:lnTo>
                    <a:pt x="64082" y="30578"/>
                  </a:lnTo>
                  <a:lnTo>
                    <a:pt x="68899" y="23493"/>
                  </a:lnTo>
                  <a:lnTo>
                    <a:pt x="70679" y="16367"/>
                  </a:lnTo>
                  <a:lnTo>
                    <a:pt x="71330" y="8259"/>
                  </a:lnTo>
                  <a:lnTo>
                    <a:pt x="67607" y="3475"/>
                  </a:lnTo>
                  <a:lnTo>
                    <a:pt x="65706" y="3012"/>
                  </a:lnTo>
                  <a:lnTo>
                    <a:pt x="63645" y="3498"/>
                  </a:lnTo>
                  <a:lnTo>
                    <a:pt x="59238" y="5360"/>
                  </a:lnTo>
                  <a:lnTo>
                    <a:pt x="49998" y="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6" name="SMARTInkShape-3129"/>
            <p:cNvSpPr/>
            <p:nvPr>
              <p:custDataLst>
                <p:tags r:id="rId50"/>
              </p:custDataLst>
            </p:nvPr>
          </p:nvSpPr>
          <p:spPr>
            <a:xfrm>
              <a:off x="1514475" y="3307556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7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SMARTInkShape-3130"/>
            <p:cNvSpPr/>
            <p:nvPr>
              <p:custDataLst>
                <p:tags r:id="rId51"/>
              </p:custDataLst>
            </p:nvPr>
          </p:nvSpPr>
          <p:spPr>
            <a:xfrm>
              <a:off x="1485933" y="3280403"/>
              <a:ext cx="64138" cy="91317"/>
            </a:xfrm>
            <a:custGeom>
              <a:avLst/>
              <a:gdLst/>
              <a:ahLst/>
              <a:cxnLst/>
              <a:rect l="0" t="0" r="0" b="0"/>
              <a:pathLst>
                <a:path w="64138" h="91317">
                  <a:moveTo>
                    <a:pt x="14255" y="41441"/>
                  </a:moveTo>
                  <a:lnTo>
                    <a:pt x="14255" y="41441"/>
                  </a:lnTo>
                  <a:lnTo>
                    <a:pt x="1254" y="54441"/>
                  </a:lnTo>
                  <a:lnTo>
                    <a:pt x="539" y="57273"/>
                  </a:lnTo>
                  <a:lnTo>
                    <a:pt x="0" y="78638"/>
                  </a:lnTo>
                  <a:lnTo>
                    <a:pt x="2099" y="83902"/>
                  </a:lnTo>
                  <a:lnTo>
                    <a:pt x="3769" y="86417"/>
                  </a:lnTo>
                  <a:lnTo>
                    <a:pt x="5677" y="88094"/>
                  </a:lnTo>
                  <a:lnTo>
                    <a:pt x="12968" y="91006"/>
                  </a:lnTo>
                  <a:lnTo>
                    <a:pt x="17666" y="91316"/>
                  </a:lnTo>
                  <a:lnTo>
                    <a:pt x="21856" y="89272"/>
                  </a:lnTo>
                  <a:lnTo>
                    <a:pt x="38094" y="74651"/>
                  </a:lnTo>
                  <a:lnTo>
                    <a:pt x="45219" y="63805"/>
                  </a:lnTo>
                  <a:lnTo>
                    <a:pt x="55442" y="29214"/>
                  </a:lnTo>
                  <a:lnTo>
                    <a:pt x="56786" y="18035"/>
                  </a:lnTo>
                  <a:lnTo>
                    <a:pt x="54853" y="13047"/>
                  </a:lnTo>
                  <a:lnTo>
                    <a:pt x="52142" y="8184"/>
                  </a:lnTo>
                  <a:lnTo>
                    <a:pt x="50937" y="3376"/>
                  </a:lnTo>
                  <a:lnTo>
                    <a:pt x="49822" y="1777"/>
                  </a:lnTo>
                  <a:lnTo>
                    <a:pt x="48285" y="711"/>
                  </a:lnTo>
                  <a:lnTo>
                    <a:pt x="46466" y="0"/>
                  </a:lnTo>
                  <a:lnTo>
                    <a:pt x="40213" y="1327"/>
                  </a:lnTo>
                  <a:lnTo>
                    <a:pt x="36323" y="2792"/>
                  </a:lnTo>
                  <a:lnTo>
                    <a:pt x="33729" y="4562"/>
                  </a:lnTo>
                  <a:lnTo>
                    <a:pt x="25433" y="15408"/>
                  </a:lnTo>
                  <a:lnTo>
                    <a:pt x="23191" y="22198"/>
                  </a:lnTo>
                  <a:lnTo>
                    <a:pt x="21429" y="50880"/>
                  </a:lnTo>
                  <a:lnTo>
                    <a:pt x="23529" y="55690"/>
                  </a:lnTo>
                  <a:lnTo>
                    <a:pt x="25200" y="58084"/>
                  </a:lnTo>
                  <a:lnTo>
                    <a:pt x="29173" y="60744"/>
                  </a:lnTo>
                  <a:lnTo>
                    <a:pt x="35873" y="62241"/>
                  </a:lnTo>
                  <a:lnTo>
                    <a:pt x="38192" y="62452"/>
                  </a:lnTo>
                  <a:lnTo>
                    <a:pt x="42885" y="60569"/>
                  </a:lnTo>
                  <a:lnTo>
                    <a:pt x="59501" y="46068"/>
                  </a:lnTo>
                  <a:lnTo>
                    <a:pt x="62145" y="41381"/>
                  </a:lnTo>
                  <a:lnTo>
                    <a:pt x="63843" y="31904"/>
                  </a:lnTo>
                  <a:lnTo>
                    <a:pt x="64137" y="20976"/>
                  </a:lnTo>
                  <a:lnTo>
                    <a:pt x="63384" y="18273"/>
                  </a:lnTo>
                  <a:lnTo>
                    <a:pt x="62089" y="16470"/>
                  </a:lnTo>
                  <a:lnTo>
                    <a:pt x="52068" y="8431"/>
                  </a:lnTo>
                  <a:lnTo>
                    <a:pt x="47465" y="6926"/>
                  </a:lnTo>
                  <a:lnTo>
                    <a:pt x="45126" y="7318"/>
                  </a:lnTo>
                  <a:lnTo>
                    <a:pt x="35669" y="11535"/>
                  </a:lnTo>
                  <a:lnTo>
                    <a:pt x="28542" y="1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4" name="SMARTInkShape-Group588"/>
          <p:cNvGrpSpPr/>
          <p:nvPr/>
        </p:nvGrpSpPr>
        <p:grpSpPr>
          <a:xfrm>
            <a:off x="6908006" y="3957638"/>
            <a:ext cx="1435895" cy="257176"/>
            <a:chOff x="6908006" y="3957638"/>
            <a:chExt cx="1435895" cy="257176"/>
          </a:xfrm>
        </p:grpSpPr>
        <p:sp>
          <p:nvSpPr>
            <p:cNvPr id="1839" name="SMARTInkShape-3131"/>
            <p:cNvSpPr/>
            <p:nvPr>
              <p:custDataLst>
                <p:tags r:id="rId32"/>
              </p:custDataLst>
            </p:nvPr>
          </p:nvSpPr>
          <p:spPr>
            <a:xfrm>
              <a:off x="6929438" y="4021931"/>
              <a:ext cx="35719" cy="192883"/>
            </a:xfrm>
            <a:custGeom>
              <a:avLst/>
              <a:gdLst/>
              <a:ahLst/>
              <a:cxnLst/>
              <a:rect l="0" t="0" r="0" b="0"/>
              <a:pathLst>
                <a:path w="35719" h="192883">
                  <a:moveTo>
                    <a:pt x="35718" y="0"/>
                  </a:moveTo>
                  <a:lnTo>
                    <a:pt x="35718" y="0"/>
                  </a:lnTo>
                  <a:lnTo>
                    <a:pt x="34925" y="31963"/>
                  </a:lnTo>
                  <a:lnTo>
                    <a:pt x="23362" y="64353"/>
                  </a:lnTo>
                  <a:lnTo>
                    <a:pt x="19886" y="78599"/>
                  </a:lnTo>
                  <a:lnTo>
                    <a:pt x="9125" y="109275"/>
                  </a:lnTo>
                  <a:lnTo>
                    <a:pt x="5201" y="136780"/>
                  </a:lnTo>
                  <a:lnTo>
                    <a:pt x="1540" y="150329"/>
                  </a:lnTo>
                  <a:lnTo>
                    <a:pt x="17" y="185316"/>
                  </a:lnTo>
                  <a:lnTo>
                    <a:pt x="0" y="19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0" name="SMARTInkShape-3132"/>
            <p:cNvSpPr/>
            <p:nvPr>
              <p:custDataLst>
                <p:tags r:id="rId33"/>
              </p:custDataLst>
            </p:nvPr>
          </p:nvSpPr>
          <p:spPr>
            <a:xfrm>
              <a:off x="7016583" y="4022234"/>
              <a:ext cx="134312" cy="184406"/>
            </a:xfrm>
            <a:custGeom>
              <a:avLst/>
              <a:gdLst/>
              <a:ahLst/>
              <a:cxnLst/>
              <a:rect l="0" t="0" r="0" b="0"/>
              <a:pathLst>
                <a:path w="134312" h="184406">
                  <a:moveTo>
                    <a:pt x="91448" y="28272"/>
                  </a:moveTo>
                  <a:lnTo>
                    <a:pt x="91448" y="28272"/>
                  </a:lnTo>
                  <a:lnTo>
                    <a:pt x="97600" y="28272"/>
                  </a:lnTo>
                  <a:lnTo>
                    <a:pt x="97930" y="27479"/>
                  </a:lnTo>
                  <a:lnTo>
                    <a:pt x="98297" y="24480"/>
                  </a:lnTo>
                  <a:lnTo>
                    <a:pt x="99190" y="23363"/>
                  </a:lnTo>
                  <a:lnTo>
                    <a:pt x="111585" y="15065"/>
                  </a:lnTo>
                  <a:lnTo>
                    <a:pt x="112304" y="12348"/>
                  </a:lnTo>
                  <a:lnTo>
                    <a:pt x="112766" y="7929"/>
                  </a:lnTo>
                  <a:lnTo>
                    <a:pt x="112010" y="7566"/>
                  </a:lnTo>
                  <a:lnTo>
                    <a:pt x="109053" y="7163"/>
                  </a:lnTo>
                  <a:lnTo>
                    <a:pt x="105094" y="4867"/>
                  </a:lnTo>
                  <a:lnTo>
                    <a:pt x="99876" y="719"/>
                  </a:lnTo>
                  <a:lnTo>
                    <a:pt x="95181" y="0"/>
                  </a:lnTo>
                  <a:lnTo>
                    <a:pt x="90990" y="1948"/>
                  </a:lnTo>
                  <a:lnTo>
                    <a:pt x="78041" y="9667"/>
                  </a:lnTo>
                  <a:lnTo>
                    <a:pt x="65105" y="14719"/>
                  </a:lnTo>
                  <a:lnTo>
                    <a:pt x="31983" y="40043"/>
                  </a:lnTo>
                  <a:lnTo>
                    <a:pt x="3371" y="66371"/>
                  </a:lnTo>
                  <a:lnTo>
                    <a:pt x="709" y="71134"/>
                  </a:lnTo>
                  <a:lnTo>
                    <a:pt x="0" y="73515"/>
                  </a:lnTo>
                  <a:lnTo>
                    <a:pt x="320" y="75897"/>
                  </a:lnTo>
                  <a:lnTo>
                    <a:pt x="7454" y="92566"/>
                  </a:lnTo>
                  <a:lnTo>
                    <a:pt x="22716" y="109529"/>
                  </a:lnTo>
                  <a:lnTo>
                    <a:pt x="29416" y="112011"/>
                  </a:lnTo>
                  <a:lnTo>
                    <a:pt x="45561" y="114529"/>
                  </a:lnTo>
                  <a:lnTo>
                    <a:pt x="68490" y="126339"/>
                  </a:lnTo>
                  <a:lnTo>
                    <a:pt x="88955" y="134322"/>
                  </a:lnTo>
                  <a:lnTo>
                    <a:pt x="96659" y="140120"/>
                  </a:lnTo>
                  <a:lnTo>
                    <a:pt x="101172" y="141482"/>
                  </a:lnTo>
                  <a:lnTo>
                    <a:pt x="102693" y="142639"/>
                  </a:lnTo>
                  <a:lnTo>
                    <a:pt x="104384" y="146041"/>
                  </a:lnTo>
                  <a:lnTo>
                    <a:pt x="105617" y="159337"/>
                  </a:lnTo>
                  <a:lnTo>
                    <a:pt x="103566" y="164046"/>
                  </a:lnTo>
                  <a:lnTo>
                    <a:pt x="92733" y="176883"/>
                  </a:lnTo>
                  <a:lnTo>
                    <a:pt x="89903" y="177665"/>
                  </a:lnTo>
                  <a:lnTo>
                    <a:pt x="88037" y="177874"/>
                  </a:lnTo>
                  <a:lnTo>
                    <a:pt x="83846" y="180222"/>
                  </a:lnTo>
                  <a:lnTo>
                    <a:pt x="81618" y="181960"/>
                  </a:lnTo>
                  <a:lnTo>
                    <a:pt x="74908" y="183890"/>
                  </a:lnTo>
                  <a:lnTo>
                    <a:pt x="70897" y="184405"/>
                  </a:lnTo>
                  <a:lnTo>
                    <a:pt x="64323" y="182860"/>
                  </a:lnTo>
                  <a:lnTo>
                    <a:pt x="57427" y="179194"/>
                  </a:lnTo>
                  <a:lnTo>
                    <a:pt x="50362" y="177676"/>
                  </a:lnTo>
                  <a:lnTo>
                    <a:pt x="45936" y="174578"/>
                  </a:lnTo>
                  <a:lnTo>
                    <a:pt x="43439" y="170555"/>
                  </a:lnTo>
                  <a:lnTo>
                    <a:pt x="42033" y="161711"/>
                  </a:lnTo>
                  <a:lnTo>
                    <a:pt x="41453" y="126981"/>
                  </a:lnTo>
                  <a:lnTo>
                    <a:pt x="51386" y="101767"/>
                  </a:lnTo>
                  <a:lnTo>
                    <a:pt x="72409" y="69862"/>
                  </a:lnTo>
                  <a:lnTo>
                    <a:pt x="83338" y="61938"/>
                  </a:lnTo>
                  <a:lnTo>
                    <a:pt x="108862" y="52236"/>
                  </a:lnTo>
                  <a:lnTo>
                    <a:pt x="121038" y="49660"/>
                  </a:lnTo>
                  <a:lnTo>
                    <a:pt x="123081" y="48087"/>
                  </a:lnTo>
                  <a:lnTo>
                    <a:pt x="124443" y="46244"/>
                  </a:lnTo>
                  <a:lnTo>
                    <a:pt x="128073" y="44197"/>
                  </a:lnTo>
                  <a:lnTo>
                    <a:pt x="134311" y="42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1" name="SMARTInkShape-3133"/>
            <p:cNvSpPr/>
            <p:nvPr>
              <p:custDataLst>
                <p:tags r:id="rId34"/>
              </p:custDataLst>
            </p:nvPr>
          </p:nvSpPr>
          <p:spPr>
            <a:xfrm>
              <a:off x="7197063" y="3979069"/>
              <a:ext cx="89563" cy="192882"/>
            </a:xfrm>
            <a:custGeom>
              <a:avLst/>
              <a:gdLst/>
              <a:ahLst/>
              <a:cxnLst/>
              <a:rect l="0" t="0" r="0" b="0"/>
              <a:pathLst>
                <a:path w="89563" h="192882">
                  <a:moveTo>
                    <a:pt x="89562" y="0"/>
                  </a:moveTo>
                  <a:lnTo>
                    <a:pt x="89562" y="0"/>
                  </a:lnTo>
                  <a:lnTo>
                    <a:pt x="85770" y="0"/>
                  </a:lnTo>
                  <a:lnTo>
                    <a:pt x="81791" y="2116"/>
                  </a:lnTo>
                  <a:lnTo>
                    <a:pt x="76561" y="6151"/>
                  </a:lnTo>
                  <a:lnTo>
                    <a:pt x="53803" y="41286"/>
                  </a:lnTo>
                  <a:lnTo>
                    <a:pt x="34792" y="74036"/>
                  </a:lnTo>
                  <a:lnTo>
                    <a:pt x="18125" y="107169"/>
                  </a:lnTo>
                  <a:lnTo>
                    <a:pt x="5954" y="133616"/>
                  </a:lnTo>
                  <a:lnTo>
                    <a:pt x="0" y="153062"/>
                  </a:lnTo>
                  <a:lnTo>
                    <a:pt x="3779" y="188002"/>
                  </a:lnTo>
                  <a:lnTo>
                    <a:pt x="3837" y="19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SMARTInkShape-3134"/>
            <p:cNvSpPr/>
            <p:nvPr>
              <p:custDataLst>
                <p:tags r:id="rId35"/>
              </p:custDataLst>
            </p:nvPr>
          </p:nvSpPr>
          <p:spPr>
            <a:xfrm>
              <a:off x="7243807" y="4050535"/>
              <a:ext cx="107068" cy="92715"/>
            </a:xfrm>
            <a:custGeom>
              <a:avLst/>
              <a:gdLst/>
              <a:ahLst/>
              <a:cxnLst/>
              <a:rect l="0" t="0" r="0" b="0"/>
              <a:pathLst>
                <a:path w="107068" h="92715">
                  <a:moveTo>
                    <a:pt x="64249" y="14259"/>
                  </a:moveTo>
                  <a:lnTo>
                    <a:pt x="64249" y="14259"/>
                  </a:lnTo>
                  <a:lnTo>
                    <a:pt x="64249" y="291"/>
                  </a:lnTo>
                  <a:lnTo>
                    <a:pt x="54306" y="0"/>
                  </a:lnTo>
                  <a:lnTo>
                    <a:pt x="43664" y="3772"/>
                  </a:lnTo>
                  <a:lnTo>
                    <a:pt x="34250" y="9917"/>
                  </a:lnTo>
                  <a:lnTo>
                    <a:pt x="19396" y="27112"/>
                  </a:lnTo>
                  <a:lnTo>
                    <a:pt x="11771" y="33465"/>
                  </a:lnTo>
                  <a:lnTo>
                    <a:pt x="3810" y="45173"/>
                  </a:lnTo>
                  <a:lnTo>
                    <a:pt x="1097" y="54816"/>
                  </a:lnTo>
                  <a:lnTo>
                    <a:pt x="0" y="80612"/>
                  </a:lnTo>
                  <a:lnTo>
                    <a:pt x="2092" y="85553"/>
                  </a:lnTo>
                  <a:lnTo>
                    <a:pt x="3761" y="87982"/>
                  </a:lnTo>
                  <a:lnTo>
                    <a:pt x="7733" y="90681"/>
                  </a:lnTo>
                  <a:lnTo>
                    <a:pt x="12938" y="91880"/>
                  </a:lnTo>
                  <a:lnTo>
                    <a:pt x="33748" y="92714"/>
                  </a:lnTo>
                  <a:lnTo>
                    <a:pt x="40903" y="90667"/>
                  </a:lnTo>
                  <a:lnTo>
                    <a:pt x="47523" y="87906"/>
                  </a:lnTo>
                  <a:lnTo>
                    <a:pt x="69317" y="82195"/>
                  </a:lnTo>
                  <a:lnTo>
                    <a:pt x="101241" y="61855"/>
                  </a:lnTo>
                  <a:lnTo>
                    <a:pt x="104502" y="57108"/>
                  </a:lnTo>
                  <a:lnTo>
                    <a:pt x="106768" y="50123"/>
                  </a:lnTo>
                  <a:lnTo>
                    <a:pt x="107067" y="40158"/>
                  </a:lnTo>
                  <a:lnTo>
                    <a:pt x="104975" y="35559"/>
                  </a:lnTo>
                  <a:lnTo>
                    <a:pt x="103306" y="33222"/>
                  </a:lnTo>
                  <a:lnTo>
                    <a:pt x="99335" y="30624"/>
                  </a:lnTo>
                  <a:lnTo>
                    <a:pt x="92888" y="28820"/>
                  </a:lnTo>
                  <a:lnTo>
                    <a:pt x="78537" y="28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SMARTInkShape-3135"/>
            <p:cNvSpPr/>
            <p:nvPr>
              <p:custDataLst>
                <p:tags r:id="rId36"/>
              </p:custDataLst>
            </p:nvPr>
          </p:nvSpPr>
          <p:spPr>
            <a:xfrm>
              <a:off x="7350919" y="3986213"/>
              <a:ext cx="71323" cy="192882"/>
            </a:xfrm>
            <a:custGeom>
              <a:avLst/>
              <a:gdLst/>
              <a:ahLst/>
              <a:cxnLst/>
              <a:rect l="0" t="0" r="0" b="0"/>
              <a:pathLst>
                <a:path w="71323" h="192882">
                  <a:moveTo>
                    <a:pt x="7144" y="0"/>
                  </a:moveTo>
                  <a:lnTo>
                    <a:pt x="7144" y="0"/>
                  </a:lnTo>
                  <a:lnTo>
                    <a:pt x="13993" y="0"/>
                  </a:lnTo>
                  <a:lnTo>
                    <a:pt x="17992" y="3792"/>
                  </a:lnTo>
                  <a:lnTo>
                    <a:pt x="19902" y="7770"/>
                  </a:lnTo>
                  <a:lnTo>
                    <a:pt x="20412" y="9942"/>
                  </a:lnTo>
                  <a:lnTo>
                    <a:pt x="24921" y="16792"/>
                  </a:lnTo>
                  <a:lnTo>
                    <a:pt x="29068" y="19369"/>
                  </a:lnTo>
                  <a:lnTo>
                    <a:pt x="31285" y="20056"/>
                  </a:lnTo>
                  <a:lnTo>
                    <a:pt x="35864" y="25053"/>
                  </a:lnTo>
                  <a:lnTo>
                    <a:pt x="47902" y="42553"/>
                  </a:lnTo>
                  <a:lnTo>
                    <a:pt x="60612" y="77311"/>
                  </a:lnTo>
                  <a:lnTo>
                    <a:pt x="69463" y="92387"/>
                  </a:lnTo>
                  <a:lnTo>
                    <a:pt x="71178" y="105505"/>
                  </a:lnTo>
                  <a:lnTo>
                    <a:pt x="71322" y="113301"/>
                  </a:lnTo>
                  <a:lnTo>
                    <a:pt x="69269" y="119941"/>
                  </a:lnTo>
                  <a:lnTo>
                    <a:pt x="66505" y="125538"/>
                  </a:lnTo>
                  <a:lnTo>
                    <a:pt x="64156" y="133152"/>
                  </a:lnTo>
                  <a:lnTo>
                    <a:pt x="47526" y="158543"/>
                  </a:lnTo>
                  <a:lnTo>
                    <a:pt x="27178" y="173743"/>
                  </a:lnTo>
                  <a:lnTo>
                    <a:pt x="19752" y="176438"/>
                  </a:lnTo>
                  <a:lnTo>
                    <a:pt x="15549" y="177156"/>
                  </a:lnTo>
                  <a:lnTo>
                    <a:pt x="11954" y="179223"/>
                  </a:lnTo>
                  <a:lnTo>
                    <a:pt x="0" y="19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SMARTInkShape-3136"/>
            <p:cNvSpPr/>
            <p:nvPr>
              <p:custDataLst>
                <p:tags r:id="rId37"/>
              </p:custDataLst>
            </p:nvPr>
          </p:nvSpPr>
          <p:spPr>
            <a:xfrm>
              <a:off x="7572375" y="4021931"/>
              <a:ext cx="14194" cy="107158"/>
            </a:xfrm>
            <a:custGeom>
              <a:avLst/>
              <a:gdLst/>
              <a:ahLst/>
              <a:cxnLst/>
              <a:rect l="0" t="0" r="0" b="0"/>
              <a:pathLst>
                <a:path w="14194" h="107158">
                  <a:moveTo>
                    <a:pt x="0" y="0"/>
                  </a:moveTo>
                  <a:lnTo>
                    <a:pt x="0" y="0"/>
                  </a:lnTo>
                  <a:lnTo>
                    <a:pt x="0" y="24835"/>
                  </a:lnTo>
                  <a:lnTo>
                    <a:pt x="2117" y="29029"/>
                  </a:lnTo>
                  <a:lnTo>
                    <a:pt x="3793" y="31260"/>
                  </a:lnTo>
                  <a:lnTo>
                    <a:pt x="5655" y="37970"/>
                  </a:lnTo>
                  <a:lnTo>
                    <a:pt x="7276" y="45451"/>
                  </a:lnTo>
                  <a:lnTo>
                    <a:pt x="12667" y="56721"/>
                  </a:lnTo>
                  <a:lnTo>
                    <a:pt x="14193" y="77586"/>
                  </a:lnTo>
                  <a:lnTo>
                    <a:pt x="12129" y="84225"/>
                  </a:lnTo>
                  <a:lnTo>
                    <a:pt x="9359" y="89821"/>
                  </a:lnTo>
                  <a:lnTo>
                    <a:pt x="7144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" name="SMARTInkShape-3137"/>
            <p:cNvSpPr/>
            <p:nvPr>
              <p:custDataLst>
                <p:tags r:id="rId38"/>
              </p:custDataLst>
            </p:nvPr>
          </p:nvSpPr>
          <p:spPr>
            <a:xfrm>
              <a:off x="7536656" y="4093369"/>
              <a:ext cx="128589" cy="1"/>
            </a:xfrm>
            <a:custGeom>
              <a:avLst/>
              <a:gdLst/>
              <a:ahLst/>
              <a:cxnLst/>
              <a:rect l="0" t="0" r="0" b="0"/>
              <a:pathLst>
                <a:path w="128589" h="1">
                  <a:moveTo>
                    <a:pt x="0" y="0"/>
                  </a:moveTo>
                  <a:lnTo>
                    <a:pt x="0" y="0"/>
                  </a:lnTo>
                  <a:lnTo>
                    <a:pt x="35321" y="0"/>
                  </a:lnTo>
                  <a:lnTo>
                    <a:pt x="69497" y="0"/>
                  </a:lnTo>
                  <a:lnTo>
                    <a:pt x="104885" y="0"/>
                  </a:lnTo>
                  <a:lnTo>
                    <a:pt x="128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" name="SMARTInkShape-3138"/>
            <p:cNvSpPr/>
            <p:nvPr>
              <p:custDataLst>
                <p:tags r:id="rId39"/>
              </p:custDataLst>
            </p:nvPr>
          </p:nvSpPr>
          <p:spPr>
            <a:xfrm>
              <a:off x="7772400" y="4007644"/>
              <a:ext cx="14202" cy="150020"/>
            </a:xfrm>
            <a:custGeom>
              <a:avLst/>
              <a:gdLst/>
              <a:ahLst/>
              <a:cxnLst/>
              <a:rect l="0" t="0" r="0" b="0"/>
              <a:pathLst>
                <a:path w="14202" h="150020">
                  <a:moveTo>
                    <a:pt x="7144" y="0"/>
                  </a:moveTo>
                  <a:lnTo>
                    <a:pt x="7144" y="0"/>
                  </a:lnTo>
                  <a:lnTo>
                    <a:pt x="7144" y="10642"/>
                  </a:lnTo>
                  <a:lnTo>
                    <a:pt x="9261" y="14784"/>
                  </a:lnTo>
                  <a:lnTo>
                    <a:pt x="10937" y="16999"/>
                  </a:lnTo>
                  <a:lnTo>
                    <a:pt x="12798" y="23695"/>
                  </a:lnTo>
                  <a:lnTo>
                    <a:pt x="14201" y="48750"/>
                  </a:lnTo>
                  <a:lnTo>
                    <a:pt x="7582" y="83652"/>
                  </a:lnTo>
                  <a:lnTo>
                    <a:pt x="6545" y="90360"/>
                  </a:lnTo>
                  <a:lnTo>
                    <a:pt x="1019" y="112215"/>
                  </a:lnTo>
                  <a:lnTo>
                    <a:pt x="26" y="147204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SMARTInkShape-3139"/>
            <p:cNvSpPr/>
            <p:nvPr>
              <p:custDataLst>
                <p:tags r:id="rId40"/>
              </p:custDataLst>
            </p:nvPr>
          </p:nvSpPr>
          <p:spPr>
            <a:xfrm>
              <a:off x="7822406" y="4000500"/>
              <a:ext cx="128589" cy="121445"/>
            </a:xfrm>
            <a:custGeom>
              <a:avLst/>
              <a:gdLst/>
              <a:ahLst/>
              <a:cxnLst/>
              <a:rect l="0" t="0" r="0" b="0"/>
              <a:pathLst>
                <a:path w="128589" h="121445">
                  <a:moveTo>
                    <a:pt x="0" y="28575"/>
                  </a:moveTo>
                  <a:lnTo>
                    <a:pt x="0" y="28575"/>
                  </a:lnTo>
                  <a:lnTo>
                    <a:pt x="17699" y="10877"/>
                  </a:lnTo>
                  <a:lnTo>
                    <a:pt x="19773" y="6686"/>
                  </a:lnTo>
                  <a:lnTo>
                    <a:pt x="20326" y="4457"/>
                  </a:lnTo>
                  <a:lnTo>
                    <a:pt x="22282" y="2972"/>
                  </a:lnTo>
                  <a:lnTo>
                    <a:pt x="31825" y="881"/>
                  </a:lnTo>
                  <a:lnTo>
                    <a:pt x="66811" y="7"/>
                  </a:lnTo>
                  <a:lnTo>
                    <a:pt x="94170" y="0"/>
                  </a:lnTo>
                  <a:lnTo>
                    <a:pt x="99532" y="2117"/>
                  </a:lnTo>
                  <a:lnTo>
                    <a:pt x="102074" y="3792"/>
                  </a:lnTo>
                  <a:lnTo>
                    <a:pt x="103768" y="5704"/>
                  </a:lnTo>
                  <a:lnTo>
                    <a:pt x="105651" y="9943"/>
                  </a:lnTo>
                  <a:lnTo>
                    <a:pt x="107025" y="27641"/>
                  </a:lnTo>
                  <a:lnTo>
                    <a:pt x="104981" y="34246"/>
                  </a:lnTo>
                  <a:lnTo>
                    <a:pt x="102220" y="40620"/>
                  </a:lnTo>
                  <a:lnTo>
                    <a:pt x="100994" y="48745"/>
                  </a:lnTo>
                  <a:lnTo>
                    <a:pt x="99079" y="52340"/>
                  </a:lnTo>
                  <a:lnTo>
                    <a:pt x="71525" y="87358"/>
                  </a:lnTo>
                  <a:lnTo>
                    <a:pt x="65920" y="95182"/>
                  </a:lnTo>
                  <a:lnTo>
                    <a:pt x="54633" y="103256"/>
                  </a:lnTo>
                  <a:lnTo>
                    <a:pt x="43306" y="108502"/>
                  </a:lnTo>
                  <a:lnTo>
                    <a:pt x="36163" y="113961"/>
                  </a:lnTo>
                  <a:lnTo>
                    <a:pt x="35759" y="120421"/>
                  </a:lnTo>
                  <a:lnTo>
                    <a:pt x="36539" y="120762"/>
                  </a:lnTo>
                  <a:lnTo>
                    <a:pt x="39523" y="121141"/>
                  </a:lnTo>
                  <a:lnTo>
                    <a:pt x="43495" y="119192"/>
                  </a:lnTo>
                  <a:lnTo>
                    <a:pt x="47907" y="116474"/>
                  </a:lnTo>
                  <a:lnTo>
                    <a:pt x="57206" y="114729"/>
                  </a:lnTo>
                  <a:lnTo>
                    <a:pt x="91380" y="114303"/>
                  </a:lnTo>
                  <a:lnTo>
                    <a:pt x="123817" y="114300"/>
                  </a:lnTo>
                  <a:lnTo>
                    <a:pt x="125408" y="115094"/>
                  </a:lnTo>
                  <a:lnTo>
                    <a:pt x="126468" y="116417"/>
                  </a:lnTo>
                  <a:lnTo>
                    <a:pt x="128588" y="121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SMARTInkShape-3140"/>
            <p:cNvSpPr/>
            <p:nvPr>
              <p:custDataLst>
                <p:tags r:id="rId41"/>
              </p:custDataLst>
            </p:nvPr>
          </p:nvSpPr>
          <p:spPr>
            <a:xfrm>
              <a:off x="8008144" y="3993356"/>
              <a:ext cx="21432" cy="121445"/>
            </a:xfrm>
            <a:custGeom>
              <a:avLst/>
              <a:gdLst/>
              <a:ahLst/>
              <a:cxnLst/>
              <a:rect l="0" t="0" r="0" b="0"/>
              <a:pathLst>
                <a:path w="21432" h="121445">
                  <a:moveTo>
                    <a:pt x="21431" y="0"/>
                  </a:moveTo>
                  <a:lnTo>
                    <a:pt x="21431" y="0"/>
                  </a:lnTo>
                  <a:lnTo>
                    <a:pt x="14582" y="0"/>
                  </a:lnTo>
                  <a:lnTo>
                    <a:pt x="10582" y="3792"/>
                  </a:lnTo>
                  <a:lnTo>
                    <a:pt x="8672" y="7771"/>
                  </a:lnTo>
                  <a:lnTo>
                    <a:pt x="680" y="40620"/>
                  </a:lnTo>
                  <a:lnTo>
                    <a:pt x="17" y="76119"/>
                  </a:lnTo>
                  <a:lnTo>
                    <a:pt x="0" y="109440"/>
                  </a:lnTo>
                  <a:lnTo>
                    <a:pt x="2117" y="114257"/>
                  </a:lnTo>
                  <a:lnTo>
                    <a:pt x="7144" y="121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9" name="SMARTInkShape-3141"/>
            <p:cNvSpPr/>
            <p:nvPr>
              <p:custDataLst>
                <p:tags r:id="rId42"/>
              </p:custDataLst>
            </p:nvPr>
          </p:nvSpPr>
          <p:spPr>
            <a:xfrm>
              <a:off x="7951022" y="3957638"/>
              <a:ext cx="21404" cy="185738"/>
            </a:xfrm>
            <a:custGeom>
              <a:avLst/>
              <a:gdLst/>
              <a:ahLst/>
              <a:cxnLst/>
              <a:rect l="0" t="0" r="0" b="0"/>
              <a:pathLst>
                <a:path w="21404" h="185738">
                  <a:moveTo>
                    <a:pt x="21403" y="0"/>
                  </a:moveTo>
                  <a:lnTo>
                    <a:pt x="21403" y="0"/>
                  </a:lnTo>
                  <a:lnTo>
                    <a:pt x="21403" y="3792"/>
                  </a:lnTo>
                  <a:lnTo>
                    <a:pt x="20609" y="4909"/>
                  </a:lnTo>
                  <a:lnTo>
                    <a:pt x="19286" y="5654"/>
                  </a:lnTo>
                  <a:lnTo>
                    <a:pt x="17611" y="6150"/>
                  </a:lnTo>
                  <a:lnTo>
                    <a:pt x="16493" y="7275"/>
                  </a:lnTo>
                  <a:lnTo>
                    <a:pt x="8736" y="27232"/>
                  </a:lnTo>
                  <a:lnTo>
                    <a:pt x="7042" y="32740"/>
                  </a:lnTo>
                  <a:lnTo>
                    <a:pt x="1603" y="42744"/>
                  </a:lnTo>
                  <a:lnTo>
                    <a:pt x="0" y="72823"/>
                  </a:lnTo>
                  <a:lnTo>
                    <a:pt x="6822" y="108224"/>
                  </a:lnTo>
                  <a:lnTo>
                    <a:pt x="7852" y="123712"/>
                  </a:lnTo>
                  <a:lnTo>
                    <a:pt x="12759" y="137355"/>
                  </a:lnTo>
                  <a:lnTo>
                    <a:pt x="14220" y="170865"/>
                  </a:lnTo>
                  <a:lnTo>
                    <a:pt x="14259" y="18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0" name="SMARTInkShape-3142"/>
            <p:cNvSpPr/>
            <p:nvPr>
              <p:custDataLst>
                <p:tags r:id="rId43"/>
              </p:custDataLst>
            </p:nvPr>
          </p:nvSpPr>
          <p:spPr>
            <a:xfrm>
              <a:off x="8072438" y="3971925"/>
              <a:ext cx="49885" cy="185739"/>
            </a:xfrm>
            <a:custGeom>
              <a:avLst/>
              <a:gdLst/>
              <a:ahLst/>
              <a:cxnLst/>
              <a:rect l="0" t="0" r="0" b="0"/>
              <a:pathLst>
                <a:path w="49885" h="185739">
                  <a:moveTo>
                    <a:pt x="0" y="0"/>
                  </a:moveTo>
                  <a:lnTo>
                    <a:pt x="0" y="0"/>
                  </a:lnTo>
                  <a:lnTo>
                    <a:pt x="10641" y="10642"/>
                  </a:lnTo>
                  <a:lnTo>
                    <a:pt x="12667" y="14784"/>
                  </a:lnTo>
                  <a:lnTo>
                    <a:pt x="13206" y="17000"/>
                  </a:lnTo>
                  <a:lnTo>
                    <a:pt x="17760" y="23911"/>
                  </a:lnTo>
                  <a:lnTo>
                    <a:pt x="25615" y="33357"/>
                  </a:lnTo>
                  <a:lnTo>
                    <a:pt x="36172" y="55662"/>
                  </a:lnTo>
                  <a:lnTo>
                    <a:pt x="45333" y="70174"/>
                  </a:lnTo>
                  <a:lnTo>
                    <a:pt x="48621" y="83675"/>
                  </a:lnTo>
                  <a:lnTo>
                    <a:pt x="49884" y="111948"/>
                  </a:lnTo>
                  <a:lnTo>
                    <a:pt x="47835" y="119340"/>
                  </a:lnTo>
                  <a:lnTo>
                    <a:pt x="45073" y="126065"/>
                  </a:lnTo>
                  <a:lnTo>
                    <a:pt x="39361" y="147932"/>
                  </a:lnTo>
                  <a:lnTo>
                    <a:pt x="30735" y="161042"/>
                  </a:lnTo>
                  <a:lnTo>
                    <a:pt x="17443" y="176135"/>
                  </a:lnTo>
                  <a:lnTo>
                    <a:pt x="15690" y="180941"/>
                  </a:lnTo>
                  <a:lnTo>
                    <a:pt x="14428" y="182540"/>
                  </a:lnTo>
                  <a:lnTo>
                    <a:pt x="7143" y="18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SMARTInkShape-3143"/>
            <p:cNvSpPr/>
            <p:nvPr>
              <p:custDataLst>
                <p:tags r:id="rId44"/>
              </p:custDataLst>
            </p:nvPr>
          </p:nvSpPr>
          <p:spPr>
            <a:xfrm>
              <a:off x="8229600" y="4014788"/>
              <a:ext cx="107157" cy="7144"/>
            </a:xfrm>
            <a:custGeom>
              <a:avLst/>
              <a:gdLst/>
              <a:ahLst/>
              <a:cxnLst/>
              <a:rect l="0" t="0" r="0" b="0"/>
              <a:pathLst>
                <a:path w="107157" h="7144">
                  <a:moveTo>
                    <a:pt x="0" y="0"/>
                  </a:moveTo>
                  <a:lnTo>
                    <a:pt x="0" y="0"/>
                  </a:lnTo>
                  <a:lnTo>
                    <a:pt x="33999" y="0"/>
                  </a:lnTo>
                  <a:lnTo>
                    <a:pt x="66751" y="0"/>
                  </a:lnTo>
                  <a:lnTo>
                    <a:pt x="76310" y="793"/>
                  </a:lnTo>
                  <a:lnTo>
                    <a:pt x="96909" y="6481"/>
                  </a:lnTo>
                  <a:lnTo>
                    <a:pt x="107156" y="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SMARTInkShape-3144"/>
            <p:cNvSpPr/>
            <p:nvPr>
              <p:custDataLst>
                <p:tags r:id="rId45"/>
              </p:custDataLst>
            </p:nvPr>
          </p:nvSpPr>
          <p:spPr>
            <a:xfrm>
              <a:off x="8236744" y="4086225"/>
              <a:ext cx="107157" cy="7145"/>
            </a:xfrm>
            <a:custGeom>
              <a:avLst/>
              <a:gdLst/>
              <a:ahLst/>
              <a:cxnLst/>
              <a:rect l="0" t="0" r="0" b="0"/>
              <a:pathLst>
                <a:path w="107157" h="7145">
                  <a:moveTo>
                    <a:pt x="0" y="7144"/>
                  </a:moveTo>
                  <a:lnTo>
                    <a:pt x="0" y="7144"/>
                  </a:lnTo>
                  <a:lnTo>
                    <a:pt x="4116" y="7144"/>
                  </a:lnTo>
                  <a:lnTo>
                    <a:pt x="2359" y="7144"/>
                  </a:lnTo>
                  <a:lnTo>
                    <a:pt x="34841" y="7144"/>
                  </a:lnTo>
                  <a:lnTo>
                    <a:pt x="66762" y="6350"/>
                  </a:lnTo>
                  <a:lnTo>
                    <a:pt x="94363" y="441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SMARTInkShape-3145"/>
            <p:cNvSpPr/>
            <p:nvPr>
              <p:custDataLst>
                <p:tags r:id="rId46"/>
              </p:custDataLst>
            </p:nvPr>
          </p:nvSpPr>
          <p:spPr>
            <a:xfrm>
              <a:off x="6908006" y="4000500"/>
              <a:ext cx="685801" cy="185739"/>
            </a:xfrm>
            <a:custGeom>
              <a:avLst/>
              <a:gdLst/>
              <a:ahLst/>
              <a:cxnLst/>
              <a:rect l="0" t="0" r="0" b="0"/>
              <a:pathLst>
                <a:path w="685801" h="185739">
                  <a:moveTo>
                    <a:pt x="685800" y="0"/>
                  </a:moveTo>
                  <a:lnTo>
                    <a:pt x="685800" y="0"/>
                  </a:lnTo>
                  <a:lnTo>
                    <a:pt x="668801" y="0"/>
                  </a:lnTo>
                  <a:lnTo>
                    <a:pt x="664222" y="2117"/>
                  </a:lnTo>
                  <a:lnTo>
                    <a:pt x="661889" y="3792"/>
                  </a:lnTo>
                  <a:lnTo>
                    <a:pt x="626344" y="14784"/>
                  </a:lnTo>
                  <a:lnTo>
                    <a:pt x="592628" y="26259"/>
                  </a:lnTo>
                  <a:lnTo>
                    <a:pt x="564297" y="33615"/>
                  </a:lnTo>
                  <a:lnTo>
                    <a:pt x="531978" y="39096"/>
                  </a:lnTo>
                  <a:lnTo>
                    <a:pt x="504404" y="45539"/>
                  </a:lnTo>
                  <a:lnTo>
                    <a:pt x="476125" y="48682"/>
                  </a:lnTo>
                  <a:lnTo>
                    <a:pt x="447638" y="53406"/>
                  </a:lnTo>
                  <a:lnTo>
                    <a:pt x="419089" y="56041"/>
                  </a:lnTo>
                  <a:lnTo>
                    <a:pt x="390522" y="60614"/>
                  </a:lnTo>
                  <a:lnTo>
                    <a:pt x="361949" y="63204"/>
                  </a:lnTo>
                  <a:lnTo>
                    <a:pt x="329583" y="63971"/>
                  </a:lnTo>
                  <a:lnTo>
                    <a:pt x="298649" y="67990"/>
                  </a:lnTo>
                  <a:lnTo>
                    <a:pt x="269376" y="74208"/>
                  </a:lnTo>
                  <a:lnTo>
                    <a:pt x="236801" y="81078"/>
                  </a:lnTo>
                  <a:lnTo>
                    <a:pt x="205807" y="88140"/>
                  </a:lnTo>
                  <a:lnTo>
                    <a:pt x="176514" y="95260"/>
                  </a:lnTo>
                  <a:lnTo>
                    <a:pt x="147728" y="106189"/>
                  </a:lnTo>
                  <a:lnTo>
                    <a:pt x="119089" y="119482"/>
                  </a:lnTo>
                  <a:lnTo>
                    <a:pt x="90496" y="133474"/>
                  </a:lnTo>
                  <a:lnTo>
                    <a:pt x="57298" y="152425"/>
                  </a:lnTo>
                  <a:lnTo>
                    <a:pt x="25224" y="169338"/>
                  </a:lnTo>
                  <a:lnTo>
                    <a:pt x="0" y="18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7" name="SMARTInkShape-Group589"/>
          <p:cNvGrpSpPr/>
          <p:nvPr/>
        </p:nvGrpSpPr>
        <p:grpSpPr>
          <a:xfrm>
            <a:off x="8529638" y="3921919"/>
            <a:ext cx="221457" cy="157163"/>
            <a:chOff x="8529638" y="3921919"/>
            <a:chExt cx="221457" cy="157163"/>
          </a:xfrm>
        </p:grpSpPr>
        <p:sp>
          <p:nvSpPr>
            <p:cNvPr id="1855" name="SMARTInkShape-3146"/>
            <p:cNvSpPr/>
            <p:nvPr>
              <p:custDataLst>
                <p:tags r:id="rId30"/>
              </p:custDataLst>
            </p:nvPr>
          </p:nvSpPr>
          <p:spPr>
            <a:xfrm>
              <a:off x="8529638" y="3921919"/>
              <a:ext cx="28576" cy="157163"/>
            </a:xfrm>
            <a:custGeom>
              <a:avLst/>
              <a:gdLst/>
              <a:ahLst/>
              <a:cxnLst/>
              <a:rect l="0" t="0" r="0" b="0"/>
              <a:pathLst>
                <a:path w="28576" h="157163">
                  <a:moveTo>
                    <a:pt x="28575" y="0"/>
                  </a:moveTo>
                  <a:lnTo>
                    <a:pt x="28575" y="0"/>
                  </a:lnTo>
                  <a:lnTo>
                    <a:pt x="22424" y="0"/>
                  </a:lnTo>
                  <a:lnTo>
                    <a:pt x="22093" y="794"/>
                  </a:lnTo>
                  <a:lnTo>
                    <a:pt x="21725" y="3792"/>
                  </a:lnTo>
                  <a:lnTo>
                    <a:pt x="19445" y="7771"/>
                  </a:lnTo>
                  <a:lnTo>
                    <a:pt x="16579" y="12185"/>
                  </a:lnTo>
                  <a:lnTo>
                    <a:pt x="14172" y="19132"/>
                  </a:lnTo>
                  <a:lnTo>
                    <a:pt x="9579" y="27012"/>
                  </a:lnTo>
                  <a:lnTo>
                    <a:pt x="7071" y="38254"/>
                  </a:lnTo>
                  <a:lnTo>
                    <a:pt x="2447" y="47758"/>
                  </a:lnTo>
                  <a:lnTo>
                    <a:pt x="63" y="80896"/>
                  </a:lnTo>
                  <a:lnTo>
                    <a:pt x="1" y="116103"/>
                  </a:lnTo>
                  <a:lnTo>
                    <a:pt x="0" y="149526"/>
                  </a:lnTo>
                  <a:lnTo>
                    <a:pt x="0" y="157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3147"/>
            <p:cNvSpPr/>
            <p:nvPr>
              <p:custDataLst>
                <p:tags r:id="rId31"/>
              </p:custDataLst>
            </p:nvPr>
          </p:nvSpPr>
          <p:spPr>
            <a:xfrm>
              <a:off x="8579644" y="3921922"/>
              <a:ext cx="171451" cy="157129"/>
            </a:xfrm>
            <a:custGeom>
              <a:avLst/>
              <a:gdLst/>
              <a:ahLst/>
              <a:cxnLst/>
              <a:rect l="0" t="0" r="0" b="0"/>
              <a:pathLst>
                <a:path w="171451" h="157129">
                  <a:moveTo>
                    <a:pt x="0" y="42859"/>
                  </a:moveTo>
                  <a:lnTo>
                    <a:pt x="0" y="42859"/>
                  </a:lnTo>
                  <a:lnTo>
                    <a:pt x="11391" y="30674"/>
                  </a:lnTo>
                  <a:lnTo>
                    <a:pt x="13001" y="26066"/>
                  </a:lnTo>
                  <a:lnTo>
                    <a:pt x="17948" y="21373"/>
                  </a:lnTo>
                  <a:lnTo>
                    <a:pt x="45481" y="4756"/>
                  </a:lnTo>
                  <a:lnTo>
                    <a:pt x="63384" y="623"/>
                  </a:lnTo>
                  <a:lnTo>
                    <a:pt x="95245" y="0"/>
                  </a:lnTo>
                  <a:lnTo>
                    <a:pt x="100010" y="2115"/>
                  </a:lnTo>
                  <a:lnTo>
                    <a:pt x="102392" y="3790"/>
                  </a:lnTo>
                  <a:lnTo>
                    <a:pt x="105038" y="7768"/>
                  </a:lnTo>
                  <a:lnTo>
                    <a:pt x="106529" y="14470"/>
                  </a:lnTo>
                  <a:lnTo>
                    <a:pt x="107032" y="27638"/>
                  </a:lnTo>
                  <a:lnTo>
                    <a:pt x="101428" y="45527"/>
                  </a:lnTo>
                  <a:lnTo>
                    <a:pt x="83551" y="80712"/>
                  </a:lnTo>
                  <a:lnTo>
                    <a:pt x="62613" y="113857"/>
                  </a:lnTo>
                  <a:lnTo>
                    <a:pt x="35860" y="146212"/>
                  </a:lnTo>
                  <a:lnTo>
                    <a:pt x="33432" y="147480"/>
                  </a:lnTo>
                  <a:lnTo>
                    <a:pt x="31813" y="149119"/>
                  </a:lnTo>
                  <a:lnTo>
                    <a:pt x="29001" y="155944"/>
                  </a:lnTo>
                  <a:lnTo>
                    <a:pt x="29652" y="156349"/>
                  </a:lnTo>
                  <a:lnTo>
                    <a:pt x="39228" y="157128"/>
                  </a:lnTo>
                  <a:lnTo>
                    <a:pt x="74583" y="144508"/>
                  </a:lnTo>
                  <a:lnTo>
                    <a:pt x="102461" y="131694"/>
                  </a:lnTo>
                  <a:lnTo>
                    <a:pt x="135735" y="123112"/>
                  </a:lnTo>
                  <a:lnTo>
                    <a:pt x="144464" y="121390"/>
                  </a:lnTo>
                  <a:lnTo>
                    <a:pt x="159126" y="115388"/>
                  </a:lnTo>
                  <a:lnTo>
                    <a:pt x="171450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0" name="SMARTInkShape-Group590"/>
          <p:cNvGrpSpPr/>
          <p:nvPr/>
        </p:nvGrpSpPr>
        <p:grpSpPr>
          <a:xfrm>
            <a:off x="1828800" y="3036452"/>
            <a:ext cx="342901" cy="292158"/>
            <a:chOff x="1828800" y="3036452"/>
            <a:chExt cx="342901" cy="292158"/>
          </a:xfrm>
        </p:grpSpPr>
        <p:sp>
          <p:nvSpPr>
            <p:cNvPr id="1858" name="SMARTInkShape-3148"/>
            <p:cNvSpPr/>
            <p:nvPr>
              <p:custDataLst>
                <p:tags r:id="rId28"/>
              </p:custDataLst>
            </p:nvPr>
          </p:nvSpPr>
          <p:spPr>
            <a:xfrm>
              <a:off x="1828800" y="3086100"/>
              <a:ext cx="85726" cy="221457"/>
            </a:xfrm>
            <a:custGeom>
              <a:avLst/>
              <a:gdLst/>
              <a:ahLst/>
              <a:cxnLst/>
              <a:rect l="0" t="0" r="0" b="0"/>
              <a:pathLst>
                <a:path w="85726" h="221457">
                  <a:moveTo>
                    <a:pt x="85725" y="0"/>
                  </a:moveTo>
                  <a:lnTo>
                    <a:pt x="85725" y="0"/>
                  </a:lnTo>
                  <a:lnTo>
                    <a:pt x="78875" y="0"/>
                  </a:lnTo>
                  <a:lnTo>
                    <a:pt x="77846" y="6497"/>
                  </a:lnTo>
                  <a:lnTo>
                    <a:pt x="66228" y="38076"/>
                  </a:lnTo>
                  <a:lnTo>
                    <a:pt x="62750" y="55732"/>
                  </a:lnTo>
                  <a:lnTo>
                    <a:pt x="47275" y="86479"/>
                  </a:lnTo>
                  <a:lnTo>
                    <a:pt x="33605" y="121543"/>
                  </a:lnTo>
                  <a:lnTo>
                    <a:pt x="27121" y="157176"/>
                  </a:lnTo>
                  <a:lnTo>
                    <a:pt x="14160" y="192255"/>
                  </a:lnTo>
                  <a:lnTo>
                    <a:pt x="0" y="22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9" name="SMARTInkShape-3149"/>
            <p:cNvSpPr/>
            <p:nvPr>
              <p:custDataLst>
                <p:tags r:id="rId29"/>
              </p:custDataLst>
            </p:nvPr>
          </p:nvSpPr>
          <p:spPr>
            <a:xfrm>
              <a:off x="1971675" y="3036452"/>
              <a:ext cx="200026" cy="292158"/>
            </a:xfrm>
            <a:custGeom>
              <a:avLst/>
              <a:gdLst/>
              <a:ahLst/>
              <a:cxnLst/>
              <a:rect l="0" t="0" r="0" b="0"/>
              <a:pathLst>
                <a:path w="200026" h="292158">
                  <a:moveTo>
                    <a:pt x="0" y="63936"/>
                  </a:moveTo>
                  <a:lnTo>
                    <a:pt x="0" y="63936"/>
                  </a:lnTo>
                  <a:lnTo>
                    <a:pt x="0" y="56351"/>
                  </a:lnTo>
                  <a:lnTo>
                    <a:pt x="2117" y="50510"/>
                  </a:lnTo>
                  <a:lnTo>
                    <a:pt x="3792" y="47842"/>
                  </a:lnTo>
                  <a:lnTo>
                    <a:pt x="5703" y="46063"/>
                  </a:lnTo>
                  <a:lnTo>
                    <a:pt x="9943" y="44086"/>
                  </a:lnTo>
                  <a:lnTo>
                    <a:pt x="14473" y="38974"/>
                  </a:lnTo>
                  <a:lnTo>
                    <a:pt x="34760" y="15111"/>
                  </a:lnTo>
                  <a:lnTo>
                    <a:pt x="43494" y="10486"/>
                  </a:lnTo>
                  <a:lnTo>
                    <a:pt x="51875" y="7636"/>
                  </a:lnTo>
                  <a:lnTo>
                    <a:pt x="61849" y="2363"/>
                  </a:lnTo>
                  <a:lnTo>
                    <a:pt x="83649" y="0"/>
                  </a:lnTo>
                  <a:lnTo>
                    <a:pt x="90888" y="1918"/>
                  </a:lnTo>
                  <a:lnTo>
                    <a:pt x="123233" y="19574"/>
                  </a:lnTo>
                  <a:lnTo>
                    <a:pt x="129647" y="27286"/>
                  </a:lnTo>
                  <a:lnTo>
                    <a:pt x="142701" y="57610"/>
                  </a:lnTo>
                  <a:lnTo>
                    <a:pt x="147850" y="78465"/>
                  </a:lnTo>
                  <a:lnTo>
                    <a:pt x="147260" y="101843"/>
                  </a:lnTo>
                  <a:lnTo>
                    <a:pt x="142057" y="128878"/>
                  </a:lnTo>
                  <a:lnTo>
                    <a:pt x="136981" y="162665"/>
                  </a:lnTo>
                  <a:lnTo>
                    <a:pt x="124572" y="197179"/>
                  </a:lnTo>
                  <a:lnTo>
                    <a:pt x="106833" y="227750"/>
                  </a:lnTo>
                  <a:lnTo>
                    <a:pt x="83301" y="263102"/>
                  </a:lnTo>
                  <a:lnTo>
                    <a:pt x="69837" y="278082"/>
                  </a:lnTo>
                  <a:lnTo>
                    <a:pt x="45390" y="291257"/>
                  </a:lnTo>
                  <a:lnTo>
                    <a:pt x="39819" y="292157"/>
                  </a:lnTo>
                  <a:lnTo>
                    <a:pt x="35424" y="290250"/>
                  </a:lnTo>
                  <a:lnTo>
                    <a:pt x="33141" y="288631"/>
                  </a:lnTo>
                  <a:lnTo>
                    <a:pt x="31619" y="285963"/>
                  </a:lnTo>
                  <a:lnTo>
                    <a:pt x="29928" y="278767"/>
                  </a:lnTo>
                  <a:lnTo>
                    <a:pt x="31293" y="272393"/>
                  </a:lnTo>
                  <a:lnTo>
                    <a:pt x="33752" y="266121"/>
                  </a:lnTo>
                  <a:lnTo>
                    <a:pt x="35930" y="254458"/>
                  </a:lnTo>
                  <a:lnTo>
                    <a:pt x="39252" y="248360"/>
                  </a:lnTo>
                  <a:lnTo>
                    <a:pt x="68880" y="224292"/>
                  </a:lnTo>
                  <a:lnTo>
                    <a:pt x="73740" y="222517"/>
                  </a:lnTo>
                  <a:lnTo>
                    <a:pt x="98042" y="221222"/>
                  </a:lnTo>
                  <a:lnTo>
                    <a:pt x="105222" y="223270"/>
                  </a:lnTo>
                  <a:lnTo>
                    <a:pt x="108248" y="224927"/>
                  </a:lnTo>
                  <a:lnTo>
                    <a:pt x="132582" y="229922"/>
                  </a:lnTo>
                  <a:lnTo>
                    <a:pt x="166843" y="248151"/>
                  </a:lnTo>
                  <a:lnTo>
                    <a:pt x="200025" y="278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8" name="SMARTInkShape-Group591"/>
          <p:cNvGrpSpPr/>
          <p:nvPr/>
        </p:nvGrpSpPr>
        <p:grpSpPr>
          <a:xfrm>
            <a:off x="6936581" y="4271963"/>
            <a:ext cx="757239" cy="250032"/>
            <a:chOff x="6936581" y="4271963"/>
            <a:chExt cx="757239" cy="250032"/>
          </a:xfrm>
        </p:grpSpPr>
        <p:sp>
          <p:nvSpPr>
            <p:cNvPr id="1861" name="SMARTInkShape-3150"/>
            <p:cNvSpPr/>
            <p:nvPr>
              <p:custDataLst>
                <p:tags r:id="rId21"/>
              </p:custDataLst>
            </p:nvPr>
          </p:nvSpPr>
          <p:spPr>
            <a:xfrm>
              <a:off x="6936581" y="4329113"/>
              <a:ext cx="42864" cy="192882"/>
            </a:xfrm>
            <a:custGeom>
              <a:avLst/>
              <a:gdLst/>
              <a:ahLst/>
              <a:cxnLst/>
              <a:rect l="0" t="0" r="0" b="0"/>
              <a:pathLst>
                <a:path w="42864" h="192882">
                  <a:moveTo>
                    <a:pt x="42863" y="0"/>
                  </a:moveTo>
                  <a:lnTo>
                    <a:pt x="42863" y="0"/>
                  </a:lnTo>
                  <a:lnTo>
                    <a:pt x="39071" y="3792"/>
                  </a:lnTo>
                  <a:lnTo>
                    <a:pt x="37208" y="7770"/>
                  </a:lnTo>
                  <a:lnTo>
                    <a:pt x="26939" y="40947"/>
                  </a:lnTo>
                  <a:lnTo>
                    <a:pt x="23879" y="47567"/>
                  </a:lnTo>
                  <a:lnTo>
                    <a:pt x="21495" y="83257"/>
                  </a:lnTo>
                  <a:lnTo>
                    <a:pt x="20643" y="109739"/>
                  </a:lnTo>
                  <a:lnTo>
                    <a:pt x="14730" y="140770"/>
                  </a:lnTo>
                  <a:lnTo>
                    <a:pt x="13552" y="159413"/>
                  </a:lnTo>
                  <a:lnTo>
                    <a:pt x="5472" y="178446"/>
                  </a:lnTo>
                  <a:lnTo>
                    <a:pt x="2432" y="183290"/>
                  </a:lnTo>
                  <a:lnTo>
                    <a:pt x="0" y="19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SMARTInkShape-3151"/>
            <p:cNvSpPr/>
            <p:nvPr>
              <p:custDataLst>
                <p:tags r:id="rId22"/>
              </p:custDataLst>
            </p:nvPr>
          </p:nvSpPr>
          <p:spPr>
            <a:xfrm>
              <a:off x="7030575" y="4315818"/>
              <a:ext cx="148895" cy="174554"/>
            </a:xfrm>
            <a:custGeom>
              <a:avLst/>
              <a:gdLst/>
              <a:ahLst/>
              <a:cxnLst/>
              <a:rect l="0" t="0" r="0" b="0"/>
              <a:pathLst>
                <a:path w="148895" h="174554">
                  <a:moveTo>
                    <a:pt x="127463" y="6151"/>
                  </a:moveTo>
                  <a:lnTo>
                    <a:pt x="127463" y="6151"/>
                  </a:lnTo>
                  <a:lnTo>
                    <a:pt x="123670" y="6151"/>
                  </a:lnTo>
                  <a:lnTo>
                    <a:pt x="122553" y="5357"/>
                  </a:lnTo>
                  <a:lnTo>
                    <a:pt x="121808" y="4034"/>
                  </a:lnTo>
                  <a:lnTo>
                    <a:pt x="121312" y="2359"/>
                  </a:lnTo>
                  <a:lnTo>
                    <a:pt x="120187" y="1241"/>
                  </a:lnTo>
                  <a:lnTo>
                    <a:pt x="116821" y="0"/>
                  </a:lnTo>
                  <a:lnTo>
                    <a:pt x="115606" y="463"/>
                  </a:lnTo>
                  <a:lnTo>
                    <a:pt x="114795" y="1565"/>
                  </a:lnTo>
                  <a:lnTo>
                    <a:pt x="114256" y="3094"/>
                  </a:lnTo>
                  <a:lnTo>
                    <a:pt x="112308" y="4113"/>
                  </a:lnTo>
                  <a:lnTo>
                    <a:pt x="79838" y="13373"/>
                  </a:lnTo>
                  <a:lnTo>
                    <a:pt x="64815" y="20924"/>
                  </a:lnTo>
                  <a:lnTo>
                    <a:pt x="50177" y="30059"/>
                  </a:lnTo>
                  <a:lnTo>
                    <a:pt x="28743" y="38108"/>
                  </a:lnTo>
                  <a:lnTo>
                    <a:pt x="21939" y="44431"/>
                  </a:lnTo>
                  <a:lnTo>
                    <a:pt x="16270" y="50946"/>
                  </a:lnTo>
                  <a:lnTo>
                    <a:pt x="9408" y="55407"/>
                  </a:lnTo>
                  <a:lnTo>
                    <a:pt x="0" y="69097"/>
                  </a:lnTo>
                  <a:lnTo>
                    <a:pt x="418" y="70340"/>
                  </a:lnTo>
                  <a:lnTo>
                    <a:pt x="4006" y="75882"/>
                  </a:lnTo>
                  <a:lnTo>
                    <a:pt x="5124" y="80269"/>
                  </a:lnTo>
                  <a:lnTo>
                    <a:pt x="6216" y="81757"/>
                  </a:lnTo>
                  <a:lnTo>
                    <a:pt x="7738" y="82748"/>
                  </a:lnTo>
                  <a:lnTo>
                    <a:pt x="13672" y="84144"/>
                  </a:lnTo>
                  <a:lnTo>
                    <a:pt x="15883" y="84340"/>
                  </a:lnTo>
                  <a:lnTo>
                    <a:pt x="20457" y="86675"/>
                  </a:lnTo>
                  <a:lnTo>
                    <a:pt x="33026" y="96100"/>
                  </a:lnTo>
                  <a:lnTo>
                    <a:pt x="47396" y="100560"/>
                  </a:lnTo>
                  <a:lnTo>
                    <a:pt x="79093" y="120491"/>
                  </a:lnTo>
                  <a:lnTo>
                    <a:pt x="107098" y="137122"/>
                  </a:lnTo>
                  <a:lnTo>
                    <a:pt x="110474" y="141883"/>
                  </a:lnTo>
                  <a:lnTo>
                    <a:pt x="112768" y="146645"/>
                  </a:lnTo>
                  <a:lnTo>
                    <a:pt x="117729" y="153789"/>
                  </a:lnTo>
                  <a:lnTo>
                    <a:pt x="119168" y="158551"/>
                  </a:lnTo>
                  <a:lnTo>
                    <a:pt x="120345" y="160138"/>
                  </a:lnTo>
                  <a:lnTo>
                    <a:pt x="121924" y="161197"/>
                  </a:lnTo>
                  <a:lnTo>
                    <a:pt x="123770" y="161902"/>
                  </a:lnTo>
                  <a:lnTo>
                    <a:pt x="125001" y="163166"/>
                  </a:lnTo>
                  <a:lnTo>
                    <a:pt x="126368" y="166687"/>
                  </a:lnTo>
                  <a:lnTo>
                    <a:pt x="125939" y="167944"/>
                  </a:lnTo>
                  <a:lnTo>
                    <a:pt x="124860" y="168782"/>
                  </a:lnTo>
                  <a:lnTo>
                    <a:pt x="121216" y="170126"/>
                  </a:lnTo>
                  <a:lnTo>
                    <a:pt x="116792" y="170359"/>
                  </a:lnTo>
                  <a:lnTo>
                    <a:pt x="112666" y="172530"/>
                  </a:lnTo>
                  <a:lnTo>
                    <a:pt x="110454" y="174220"/>
                  </a:lnTo>
                  <a:lnTo>
                    <a:pt x="108186" y="174553"/>
                  </a:lnTo>
                  <a:lnTo>
                    <a:pt x="80494" y="169801"/>
                  </a:lnTo>
                  <a:lnTo>
                    <a:pt x="70442" y="164830"/>
                  </a:lnTo>
                  <a:lnTo>
                    <a:pt x="68018" y="164324"/>
                  </a:lnTo>
                  <a:lnTo>
                    <a:pt x="60813" y="159820"/>
                  </a:lnTo>
                  <a:lnTo>
                    <a:pt x="46502" y="146547"/>
                  </a:lnTo>
                  <a:lnTo>
                    <a:pt x="43855" y="141839"/>
                  </a:lnTo>
                  <a:lnTo>
                    <a:pt x="42155" y="132348"/>
                  </a:lnTo>
                  <a:lnTo>
                    <a:pt x="41774" y="118069"/>
                  </a:lnTo>
                  <a:lnTo>
                    <a:pt x="43350" y="115687"/>
                  </a:lnTo>
                  <a:lnTo>
                    <a:pt x="60407" y="100607"/>
                  </a:lnTo>
                  <a:lnTo>
                    <a:pt x="68612" y="89348"/>
                  </a:lnTo>
                  <a:lnTo>
                    <a:pt x="103769" y="68150"/>
                  </a:lnTo>
                  <a:lnTo>
                    <a:pt x="122723" y="59349"/>
                  </a:lnTo>
                  <a:lnTo>
                    <a:pt x="148894" y="56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3" name="SMARTInkShape-3152"/>
            <p:cNvSpPr/>
            <p:nvPr>
              <p:custDataLst>
                <p:tags r:id="rId23"/>
              </p:custDataLst>
            </p:nvPr>
          </p:nvSpPr>
          <p:spPr>
            <a:xfrm>
              <a:off x="7243949" y="4286250"/>
              <a:ext cx="92683" cy="207170"/>
            </a:xfrm>
            <a:custGeom>
              <a:avLst/>
              <a:gdLst/>
              <a:ahLst/>
              <a:cxnLst/>
              <a:rect l="0" t="0" r="0" b="0"/>
              <a:pathLst>
                <a:path w="92683" h="207170">
                  <a:moveTo>
                    <a:pt x="92682" y="0"/>
                  </a:moveTo>
                  <a:lnTo>
                    <a:pt x="92682" y="0"/>
                  </a:lnTo>
                  <a:lnTo>
                    <a:pt x="85833" y="0"/>
                  </a:lnTo>
                  <a:lnTo>
                    <a:pt x="85625" y="3792"/>
                  </a:lnTo>
                  <a:lnTo>
                    <a:pt x="83460" y="7771"/>
                  </a:lnTo>
                  <a:lnTo>
                    <a:pt x="54571" y="41896"/>
                  </a:lnTo>
                  <a:lnTo>
                    <a:pt x="33150" y="76531"/>
                  </a:lnTo>
                  <a:lnTo>
                    <a:pt x="16482" y="109557"/>
                  </a:lnTo>
                  <a:lnTo>
                    <a:pt x="2989" y="138114"/>
                  </a:lnTo>
                  <a:lnTo>
                    <a:pt x="0" y="171450"/>
                  </a:lnTo>
                  <a:lnTo>
                    <a:pt x="690" y="180181"/>
                  </a:lnTo>
                  <a:lnTo>
                    <a:pt x="5975" y="194845"/>
                  </a:lnTo>
                  <a:lnTo>
                    <a:pt x="6667" y="202282"/>
                  </a:lnTo>
                  <a:lnTo>
                    <a:pt x="7557" y="203912"/>
                  </a:lnTo>
                  <a:lnTo>
                    <a:pt x="8945" y="204997"/>
                  </a:lnTo>
                  <a:lnTo>
                    <a:pt x="14101" y="20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SMARTInkShape-3153"/>
            <p:cNvSpPr/>
            <p:nvPr>
              <p:custDataLst>
                <p:tags r:id="rId24"/>
              </p:custDataLst>
            </p:nvPr>
          </p:nvSpPr>
          <p:spPr>
            <a:xfrm>
              <a:off x="7315200" y="4329121"/>
              <a:ext cx="100014" cy="107148"/>
            </a:xfrm>
            <a:custGeom>
              <a:avLst/>
              <a:gdLst/>
              <a:ahLst/>
              <a:cxnLst/>
              <a:rect l="0" t="0" r="0" b="0"/>
              <a:pathLst>
                <a:path w="100014" h="107148">
                  <a:moveTo>
                    <a:pt x="0" y="42854"/>
                  </a:moveTo>
                  <a:lnTo>
                    <a:pt x="0" y="42854"/>
                  </a:lnTo>
                  <a:lnTo>
                    <a:pt x="0" y="32212"/>
                  </a:lnTo>
                  <a:lnTo>
                    <a:pt x="2117" y="28070"/>
                  </a:lnTo>
                  <a:lnTo>
                    <a:pt x="17000" y="11595"/>
                  </a:lnTo>
                  <a:lnTo>
                    <a:pt x="23695" y="9117"/>
                  </a:lnTo>
                  <a:lnTo>
                    <a:pt x="31169" y="7222"/>
                  </a:lnTo>
                  <a:lnTo>
                    <a:pt x="42434" y="1655"/>
                  </a:lnTo>
                  <a:lnTo>
                    <a:pt x="77081" y="0"/>
                  </a:lnTo>
                  <a:lnTo>
                    <a:pt x="77581" y="791"/>
                  </a:lnTo>
                  <a:lnTo>
                    <a:pt x="78449" y="9935"/>
                  </a:lnTo>
                  <a:lnTo>
                    <a:pt x="78570" y="27633"/>
                  </a:lnTo>
                  <a:lnTo>
                    <a:pt x="76460" y="34237"/>
                  </a:lnTo>
                  <a:lnTo>
                    <a:pt x="61486" y="52332"/>
                  </a:lnTo>
                  <a:lnTo>
                    <a:pt x="42977" y="73404"/>
                  </a:lnTo>
                  <a:lnTo>
                    <a:pt x="22374" y="99797"/>
                  </a:lnTo>
                  <a:lnTo>
                    <a:pt x="21468" y="106814"/>
                  </a:lnTo>
                  <a:lnTo>
                    <a:pt x="56107" y="107147"/>
                  </a:lnTo>
                  <a:lnTo>
                    <a:pt x="58836" y="107147"/>
                  </a:lnTo>
                  <a:lnTo>
                    <a:pt x="92959" y="100043"/>
                  </a:lnTo>
                  <a:lnTo>
                    <a:pt x="100013" y="100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SMARTInkShape-3154"/>
            <p:cNvSpPr/>
            <p:nvPr>
              <p:custDataLst>
                <p:tags r:id="rId25"/>
              </p:custDataLst>
            </p:nvPr>
          </p:nvSpPr>
          <p:spPr>
            <a:xfrm>
              <a:off x="7436644" y="4271963"/>
              <a:ext cx="71341" cy="207169"/>
            </a:xfrm>
            <a:custGeom>
              <a:avLst/>
              <a:gdLst/>
              <a:ahLst/>
              <a:cxnLst/>
              <a:rect l="0" t="0" r="0" b="0"/>
              <a:pathLst>
                <a:path w="71341" h="207169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7771" y="2116"/>
                  </a:lnTo>
                  <a:lnTo>
                    <a:pt x="9943" y="3792"/>
                  </a:lnTo>
                  <a:lnTo>
                    <a:pt x="12356" y="7770"/>
                  </a:lnTo>
                  <a:lnTo>
                    <a:pt x="14223" y="12184"/>
                  </a:lnTo>
                  <a:lnTo>
                    <a:pt x="26593" y="28591"/>
                  </a:lnTo>
                  <a:lnTo>
                    <a:pt x="27254" y="30967"/>
                  </a:lnTo>
                  <a:lnTo>
                    <a:pt x="50356" y="66279"/>
                  </a:lnTo>
                  <a:lnTo>
                    <a:pt x="62208" y="90926"/>
                  </a:lnTo>
                  <a:lnTo>
                    <a:pt x="71107" y="123497"/>
                  </a:lnTo>
                  <a:lnTo>
                    <a:pt x="71340" y="134663"/>
                  </a:lnTo>
                  <a:lnTo>
                    <a:pt x="69277" y="141342"/>
                  </a:lnTo>
                  <a:lnTo>
                    <a:pt x="66509" y="147749"/>
                  </a:lnTo>
                  <a:lnTo>
                    <a:pt x="64585" y="165604"/>
                  </a:lnTo>
                  <a:lnTo>
                    <a:pt x="62901" y="168346"/>
                  </a:lnTo>
                  <a:lnTo>
                    <a:pt x="28598" y="200021"/>
                  </a:lnTo>
                  <a:lnTo>
                    <a:pt x="21431" y="207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3155"/>
            <p:cNvSpPr/>
            <p:nvPr>
              <p:custDataLst>
                <p:tags r:id="rId26"/>
              </p:custDataLst>
            </p:nvPr>
          </p:nvSpPr>
          <p:spPr>
            <a:xfrm>
              <a:off x="7608181" y="4307681"/>
              <a:ext cx="7058" cy="114301"/>
            </a:xfrm>
            <a:custGeom>
              <a:avLst/>
              <a:gdLst/>
              <a:ahLst/>
              <a:cxnLst/>
              <a:rect l="0" t="0" r="0" b="0"/>
              <a:pathLst>
                <a:path w="7058" h="114301">
                  <a:moveTo>
                    <a:pt x="7057" y="0"/>
                  </a:moveTo>
                  <a:lnTo>
                    <a:pt x="7057" y="0"/>
                  </a:lnTo>
                  <a:lnTo>
                    <a:pt x="7057" y="34760"/>
                  </a:lnTo>
                  <a:lnTo>
                    <a:pt x="4940" y="41378"/>
                  </a:lnTo>
                  <a:lnTo>
                    <a:pt x="2147" y="47759"/>
                  </a:lnTo>
                  <a:lnTo>
                    <a:pt x="0" y="73499"/>
                  </a:lnTo>
                  <a:lnTo>
                    <a:pt x="6927" y="107022"/>
                  </a:lnTo>
                  <a:lnTo>
                    <a:pt x="705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3156"/>
            <p:cNvSpPr/>
            <p:nvPr>
              <p:custDataLst>
                <p:tags r:id="rId27"/>
              </p:custDataLst>
            </p:nvPr>
          </p:nvSpPr>
          <p:spPr>
            <a:xfrm>
              <a:off x="7550944" y="4372062"/>
              <a:ext cx="142876" cy="7058"/>
            </a:xfrm>
            <a:custGeom>
              <a:avLst/>
              <a:gdLst/>
              <a:ahLst/>
              <a:cxnLst/>
              <a:rect l="0" t="0" r="0" b="0"/>
              <a:pathLst>
                <a:path w="142876" h="7058">
                  <a:moveTo>
                    <a:pt x="0" y="7057"/>
                  </a:moveTo>
                  <a:lnTo>
                    <a:pt x="0" y="7057"/>
                  </a:lnTo>
                  <a:lnTo>
                    <a:pt x="0" y="2941"/>
                  </a:lnTo>
                  <a:lnTo>
                    <a:pt x="0" y="6358"/>
                  </a:lnTo>
                  <a:lnTo>
                    <a:pt x="3793" y="6850"/>
                  </a:lnTo>
                  <a:lnTo>
                    <a:pt x="36792" y="7056"/>
                  </a:lnTo>
                  <a:lnTo>
                    <a:pt x="44927" y="6263"/>
                  </a:lnTo>
                  <a:lnTo>
                    <a:pt x="58733" y="1402"/>
                  </a:lnTo>
                  <a:lnTo>
                    <a:pt x="84429" y="0"/>
                  </a:lnTo>
                  <a:lnTo>
                    <a:pt x="91234" y="2068"/>
                  </a:lnTo>
                  <a:lnTo>
                    <a:pt x="97698" y="4840"/>
                  </a:lnTo>
                  <a:lnTo>
                    <a:pt x="133286" y="7040"/>
                  </a:lnTo>
                  <a:lnTo>
                    <a:pt x="142875" y="7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7" name="SMARTInkShape-Group592"/>
          <p:cNvGrpSpPr/>
          <p:nvPr/>
        </p:nvGrpSpPr>
        <p:grpSpPr>
          <a:xfrm>
            <a:off x="7793831" y="4221956"/>
            <a:ext cx="635795" cy="235745"/>
            <a:chOff x="7793831" y="4221956"/>
            <a:chExt cx="635795" cy="235745"/>
          </a:xfrm>
        </p:grpSpPr>
        <p:sp>
          <p:nvSpPr>
            <p:cNvPr id="1869" name="SMARTInkShape-3157"/>
            <p:cNvSpPr/>
            <p:nvPr>
              <p:custDataLst>
                <p:tags r:id="rId13"/>
              </p:custDataLst>
            </p:nvPr>
          </p:nvSpPr>
          <p:spPr>
            <a:xfrm>
              <a:off x="7793831" y="4257675"/>
              <a:ext cx="35720" cy="157164"/>
            </a:xfrm>
            <a:custGeom>
              <a:avLst/>
              <a:gdLst/>
              <a:ahLst/>
              <a:cxnLst/>
              <a:rect l="0" t="0" r="0" b="0"/>
              <a:pathLst>
                <a:path w="35720" h="157164">
                  <a:moveTo>
                    <a:pt x="35719" y="0"/>
                  </a:moveTo>
                  <a:lnTo>
                    <a:pt x="35719" y="0"/>
                  </a:lnTo>
                  <a:lnTo>
                    <a:pt x="35719" y="9943"/>
                  </a:lnTo>
                  <a:lnTo>
                    <a:pt x="33602" y="14473"/>
                  </a:lnTo>
                  <a:lnTo>
                    <a:pt x="30809" y="19133"/>
                  </a:lnTo>
                  <a:lnTo>
                    <a:pt x="29237" y="27012"/>
                  </a:lnTo>
                  <a:lnTo>
                    <a:pt x="27978" y="39048"/>
                  </a:lnTo>
                  <a:lnTo>
                    <a:pt x="19768" y="71493"/>
                  </a:lnTo>
                  <a:lnTo>
                    <a:pt x="15912" y="85741"/>
                  </a:lnTo>
                  <a:lnTo>
                    <a:pt x="12652" y="100017"/>
                  </a:lnTo>
                  <a:lnTo>
                    <a:pt x="8776" y="114302"/>
                  </a:lnTo>
                  <a:lnTo>
                    <a:pt x="6566" y="137319"/>
                  </a:lnTo>
                  <a:lnTo>
                    <a:pt x="0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SMARTInkShape-3158"/>
            <p:cNvSpPr/>
            <p:nvPr>
              <p:custDataLst>
                <p:tags r:id="rId14"/>
              </p:custDataLst>
            </p:nvPr>
          </p:nvSpPr>
          <p:spPr>
            <a:xfrm>
              <a:off x="7850981" y="4293420"/>
              <a:ext cx="107158" cy="142849"/>
            </a:xfrm>
            <a:custGeom>
              <a:avLst/>
              <a:gdLst/>
              <a:ahLst/>
              <a:cxnLst/>
              <a:rect l="0" t="0" r="0" b="0"/>
              <a:pathLst>
                <a:path w="107158" h="142849">
                  <a:moveTo>
                    <a:pt x="0" y="21405"/>
                  </a:moveTo>
                  <a:lnTo>
                    <a:pt x="0" y="21405"/>
                  </a:lnTo>
                  <a:lnTo>
                    <a:pt x="3793" y="17613"/>
                  </a:lnTo>
                  <a:lnTo>
                    <a:pt x="5655" y="13634"/>
                  </a:lnTo>
                  <a:lnTo>
                    <a:pt x="6152" y="11462"/>
                  </a:lnTo>
                  <a:lnTo>
                    <a:pt x="7276" y="10014"/>
                  </a:lnTo>
                  <a:lnTo>
                    <a:pt x="10642" y="8405"/>
                  </a:lnTo>
                  <a:lnTo>
                    <a:pt x="19270" y="6578"/>
                  </a:lnTo>
                  <a:lnTo>
                    <a:pt x="26260" y="2284"/>
                  </a:lnTo>
                  <a:lnTo>
                    <a:pt x="35732" y="430"/>
                  </a:lnTo>
                  <a:lnTo>
                    <a:pt x="46238" y="0"/>
                  </a:lnTo>
                  <a:lnTo>
                    <a:pt x="50448" y="2102"/>
                  </a:lnTo>
                  <a:lnTo>
                    <a:pt x="54966" y="4889"/>
                  </a:lnTo>
                  <a:lnTo>
                    <a:pt x="59618" y="6127"/>
                  </a:lnTo>
                  <a:lnTo>
                    <a:pt x="61177" y="7251"/>
                  </a:lnTo>
                  <a:lnTo>
                    <a:pt x="62216" y="8794"/>
                  </a:lnTo>
                  <a:lnTo>
                    <a:pt x="64165" y="12625"/>
                  </a:lnTo>
                  <a:lnTo>
                    <a:pt x="68929" y="19244"/>
                  </a:lnTo>
                  <a:lnTo>
                    <a:pt x="70695" y="26233"/>
                  </a:lnTo>
                  <a:lnTo>
                    <a:pt x="71408" y="49012"/>
                  </a:lnTo>
                  <a:lnTo>
                    <a:pt x="69308" y="55635"/>
                  </a:lnTo>
                  <a:lnTo>
                    <a:pt x="60045" y="73744"/>
                  </a:lnTo>
                  <a:lnTo>
                    <a:pt x="57214" y="82597"/>
                  </a:lnTo>
                  <a:lnTo>
                    <a:pt x="33311" y="116352"/>
                  </a:lnTo>
                  <a:lnTo>
                    <a:pt x="17461" y="133306"/>
                  </a:lnTo>
                  <a:lnTo>
                    <a:pt x="14324" y="142725"/>
                  </a:lnTo>
                  <a:lnTo>
                    <a:pt x="44556" y="142848"/>
                  </a:lnTo>
                  <a:lnTo>
                    <a:pt x="49701" y="140732"/>
                  </a:lnTo>
                  <a:lnTo>
                    <a:pt x="54633" y="137939"/>
                  </a:lnTo>
                  <a:lnTo>
                    <a:pt x="89515" y="126925"/>
                  </a:lnTo>
                  <a:lnTo>
                    <a:pt x="107157" y="121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SMARTInkShape-3159"/>
            <p:cNvSpPr/>
            <p:nvPr>
              <p:custDataLst>
                <p:tags r:id="rId15"/>
              </p:custDataLst>
            </p:nvPr>
          </p:nvSpPr>
          <p:spPr>
            <a:xfrm>
              <a:off x="7981049" y="4243388"/>
              <a:ext cx="69958" cy="185738"/>
            </a:xfrm>
            <a:custGeom>
              <a:avLst/>
              <a:gdLst/>
              <a:ahLst/>
              <a:cxnLst/>
              <a:rect l="0" t="0" r="0" b="0"/>
              <a:pathLst>
                <a:path w="69958" h="185738">
                  <a:moveTo>
                    <a:pt x="69957" y="0"/>
                  </a:moveTo>
                  <a:lnTo>
                    <a:pt x="69957" y="0"/>
                  </a:lnTo>
                  <a:lnTo>
                    <a:pt x="59315" y="0"/>
                  </a:lnTo>
                  <a:lnTo>
                    <a:pt x="58101" y="793"/>
                  </a:lnTo>
                  <a:lnTo>
                    <a:pt x="57290" y="2116"/>
                  </a:lnTo>
                  <a:lnTo>
                    <a:pt x="56750" y="3792"/>
                  </a:lnTo>
                  <a:lnTo>
                    <a:pt x="52198" y="9942"/>
                  </a:lnTo>
                  <a:lnTo>
                    <a:pt x="39432" y="19926"/>
                  </a:lnTo>
                  <a:lnTo>
                    <a:pt x="24498" y="54895"/>
                  </a:lnTo>
                  <a:lnTo>
                    <a:pt x="8826" y="88114"/>
                  </a:lnTo>
                  <a:lnTo>
                    <a:pt x="3732" y="121444"/>
                  </a:lnTo>
                  <a:lnTo>
                    <a:pt x="64" y="135731"/>
                  </a:lnTo>
                  <a:lnTo>
                    <a:pt x="0" y="144462"/>
                  </a:lnTo>
                  <a:lnTo>
                    <a:pt x="4760" y="162917"/>
                  </a:lnTo>
                  <a:lnTo>
                    <a:pt x="5396" y="172714"/>
                  </a:lnTo>
                  <a:lnTo>
                    <a:pt x="7661" y="178097"/>
                  </a:lnTo>
                  <a:lnTo>
                    <a:pt x="12807" y="18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3160"/>
            <p:cNvSpPr/>
            <p:nvPr>
              <p:custDataLst>
                <p:tags r:id="rId16"/>
              </p:custDataLst>
            </p:nvPr>
          </p:nvSpPr>
          <p:spPr>
            <a:xfrm>
              <a:off x="8030988" y="4300860"/>
              <a:ext cx="112528" cy="99291"/>
            </a:xfrm>
            <a:custGeom>
              <a:avLst/>
              <a:gdLst/>
              <a:ahLst/>
              <a:cxnLst/>
              <a:rect l="0" t="0" r="0" b="0"/>
              <a:pathLst>
                <a:path w="112528" h="99291">
                  <a:moveTo>
                    <a:pt x="98600" y="28253"/>
                  </a:moveTo>
                  <a:lnTo>
                    <a:pt x="98600" y="28253"/>
                  </a:lnTo>
                  <a:lnTo>
                    <a:pt x="94807" y="24460"/>
                  </a:lnTo>
                  <a:lnTo>
                    <a:pt x="92945" y="20482"/>
                  </a:lnTo>
                  <a:lnTo>
                    <a:pt x="91543" y="10554"/>
                  </a:lnTo>
                  <a:lnTo>
                    <a:pt x="90720" y="9310"/>
                  </a:lnTo>
                  <a:lnTo>
                    <a:pt x="89378" y="8480"/>
                  </a:lnTo>
                  <a:lnTo>
                    <a:pt x="87689" y="7927"/>
                  </a:lnTo>
                  <a:lnTo>
                    <a:pt x="78458" y="767"/>
                  </a:lnTo>
                  <a:lnTo>
                    <a:pt x="73758" y="0"/>
                  </a:lnTo>
                  <a:lnTo>
                    <a:pt x="63546" y="3566"/>
                  </a:lnTo>
                  <a:lnTo>
                    <a:pt x="50782" y="12675"/>
                  </a:lnTo>
                  <a:lnTo>
                    <a:pt x="30258" y="33173"/>
                  </a:lnTo>
                  <a:lnTo>
                    <a:pt x="3357" y="66258"/>
                  </a:lnTo>
                  <a:lnTo>
                    <a:pt x="707" y="73190"/>
                  </a:lnTo>
                  <a:lnTo>
                    <a:pt x="0" y="77260"/>
                  </a:lnTo>
                  <a:lnTo>
                    <a:pt x="323" y="79975"/>
                  </a:lnTo>
                  <a:lnTo>
                    <a:pt x="1332" y="81784"/>
                  </a:lnTo>
                  <a:lnTo>
                    <a:pt x="2798" y="82990"/>
                  </a:lnTo>
                  <a:lnTo>
                    <a:pt x="4428" y="86447"/>
                  </a:lnTo>
                  <a:lnTo>
                    <a:pt x="4863" y="88480"/>
                  </a:lnTo>
                  <a:lnTo>
                    <a:pt x="9266" y="95134"/>
                  </a:lnTo>
                  <a:lnTo>
                    <a:pt x="15504" y="97665"/>
                  </a:lnTo>
                  <a:lnTo>
                    <a:pt x="28652" y="99290"/>
                  </a:lnTo>
                  <a:lnTo>
                    <a:pt x="33910" y="97396"/>
                  </a:lnTo>
                  <a:lnTo>
                    <a:pt x="36423" y="95779"/>
                  </a:lnTo>
                  <a:lnTo>
                    <a:pt x="70200" y="84901"/>
                  </a:lnTo>
                  <a:lnTo>
                    <a:pt x="97221" y="68705"/>
                  </a:lnTo>
                  <a:lnTo>
                    <a:pt x="101956" y="63958"/>
                  </a:lnTo>
                  <a:lnTo>
                    <a:pt x="111065" y="49683"/>
                  </a:lnTo>
                  <a:lnTo>
                    <a:pt x="112527" y="40158"/>
                  </a:lnTo>
                  <a:lnTo>
                    <a:pt x="110610" y="35396"/>
                  </a:lnTo>
                  <a:lnTo>
                    <a:pt x="108988" y="33015"/>
                  </a:lnTo>
                  <a:lnTo>
                    <a:pt x="107113" y="31428"/>
                  </a:lnTo>
                  <a:lnTo>
                    <a:pt x="102912" y="29663"/>
                  </a:lnTo>
                  <a:lnTo>
                    <a:pt x="101475" y="28400"/>
                  </a:lnTo>
                  <a:lnTo>
                    <a:pt x="99877" y="24878"/>
                  </a:lnTo>
                  <a:lnTo>
                    <a:pt x="98658" y="23622"/>
                  </a:lnTo>
                  <a:lnTo>
                    <a:pt x="91456" y="21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SMARTInkShape-3161"/>
            <p:cNvSpPr/>
            <p:nvPr>
              <p:custDataLst>
                <p:tags r:id="rId17"/>
              </p:custDataLst>
            </p:nvPr>
          </p:nvSpPr>
          <p:spPr>
            <a:xfrm>
              <a:off x="8143875" y="4243388"/>
              <a:ext cx="49685" cy="207169"/>
            </a:xfrm>
            <a:custGeom>
              <a:avLst/>
              <a:gdLst/>
              <a:ahLst/>
              <a:cxnLst/>
              <a:rect l="0" t="0" r="0" b="0"/>
              <a:pathLst>
                <a:path w="49685" h="207169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3" y="6150"/>
                  </a:lnTo>
                  <a:lnTo>
                    <a:pt x="4910" y="7275"/>
                  </a:lnTo>
                  <a:lnTo>
                    <a:pt x="8819" y="14783"/>
                  </a:lnTo>
                  <a:lnTo>
                    <a:pt x="28618" y="50205"/>
                  </a:lnTo>
                  <a:lnTo>
                    <a:pt x="32563" y="59619"/>
                  </a:lnTo>
                  <a:lnTo>
                    <a:pt x="41188" y="92873"/>
                  </a:lnTo>
                  <a:lnTo>
                    <a:pt x="44483" y="107157"/>
                  </a:lnTo>
                  <a:lnTo>
                    <a:pt x="48370" y="121444"/>
                  </a:lnTo>
                  <a:lnTo>
                    <a:pt x="49684" y="140493"/>
                  </a:lnTo>
                  <a:lnTo>
                    <a:pt x="43291" y="172939"/>
                  </a:lnTo>
                  <a:lnTo>
                    <a:pt x="42259" y="180843"/>
                  </a:lnTo>
                  <a:lnTo>
                    <a:pt x="37216" y="189755"/>
                  </a:lnTo>
                  <a:lnTo>
                    <a:pt x="31488" y="197423"/>
                  </a:lnTo>
                  <a:lnTo>
                    <a:pt x="29869" y="202307"/>
                  </a:lnTo>
                  <a:lnTo>
                    <a:pt x="28644" y="203928"/>
                  </a:lnTo>
                  <a:lnTo>
                    <a:pt x="25167" y="205728"/>
                  </a:lnTo>
                  <a:lnTo>
                    <a:pt x="14288" y="207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4" name="SMARTInkShape-3162"/>
            <p:cNvSpPr/>
            <p:nvPr>
              <p:custDataLst>
                <p:tags r:id="rId18"/>
              </p:custDataLst>
            </p:nvPr>
          </p:nvSpPr>
          <p:spPr>
            <a:xfrm>
              <a:off x="8265319" y="4279106"/>
              <a:ext cx="78582" cy="7145"/>
            </a:xfrm>
            <a:custGeom>
              <a:avLst/>
              <a:gdLst/>
              <a:ahLst/>
              <a:cxnLst/>
              <a:rect l="0" t="0" r="0" b="0"/>
              <a:pathLst>
                <a:path w="78582" h="7145">
                  <a:moveTo>
                    <a:pt x="0" y="0"/>
                  </a:moveTo>
                  <a:lnTo>
                    <a:pt x="0" y="0"/>
                  </a:lnTo>
                  <a:lnTo>
                    <a:pt x="34364" y="0"/>
                  </a:lnTo>
                  <a:lnTo>
                    <a:pt x="37197" y="0"/>
                  </a:lnTo>
                  <a:lnTo>
                    <a:pt x="42461" y="2117"/>
                  </a:lnTo>
                  <a:lnTo>
                    <a:pt x="47446" y="4910"/>
                  </a:lnTo>
                  <a:lnTo>
                    <a:pt x="57115" y="6703"/>
                  </a:lnTo>
                  <a:lnTo>
                    <a:pt x="78581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SMARTInkShape-3163"/>
            <p:cNvSpPr/>
            <p:nvPr>
              <p:custDataLst>
                <p:tags r:id="rId19"/>
              </p:custDataLst>
            </p:nvPr>
          </p:nvSpPr>
          <p:spPr>
            <a:xfrm>
              <a:off x="8286750" y="4329113"/>
              <a:ext cx="142876" cy="7144"/>
            </a:xfrm>
            <a:custGeom>
              <a:avLst/>
              <a:gdLst/>
              <a:ahLst/>
              <a:cxnLst/>
              <a:rect l="0" t="0" r="0" b="0"/>
              <a:pathLst>
                <a:path w="142876" h="7144">
                  <a:moveTo>
                    <a:pt x="0" y="0"/>
                  </a:moveTo>
                  <a:lnTo>
                    <a:pt x="0" y="0"/>
                  </a:lnTo>
                  <a:lnTo>
                    <a:pt x="34151" y="0"/>
                  </a:lnTo>
                  <a:lnTo>
                    <a:pt x="67421" y="0"/>
                  </a:lnTo>
                  <a:lnTo>
                    <a:pt x="81183" y="793"/>
                  </a:lnTo>
                  <a:lnTo>
                    <a:pt x="109557" y="6481"/>
                  </a:lnTo>
                  <a:lnTo>
                    <a:pt x="142875" y="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6" name="SMARTInkShape-3164"/>
            <p:cNvSpPr/>
            <p:nvPr>
              <p:custDataLst>
                <p:tags r:id="rId20"/>
              </p:custDataLst>
            </p:nvPr>
          </p:nvSpPr>
          <p:spPr>
            <a:xfrm>
              <a:off x="7808119" y="4221956"/>
              <a:ext cx="421482" cy="235745"/>
            </a:xfrm>
            <a:custGeom>
              <a:avLst/>
              <a:gdLst/>
              <a:ahLst/>
              <a:cxnLst/>
              <a:rect l="0" t="0" r="0" b="0"/>
              <a:pathLst>
                <a:path w="421482" h="235745">
                  <a:moveTo>
                    <a:pt x="421481" y="0"/>
                  </a:moveTo>
                  <a:lnTo>
                    <a:pt x="421481" y="0"/>
                  </a:lnTo>
                  <a:lnTo>
                    <a:pt x="414632" y="0"/>
                  </a:lnTo>
                  <a:lnTo>
                    <a:pt x="382905" y="27642"/>
                  </a:lnTo>
                  <a:lnTo>
                    <a:pt x="347774" y="54707"/>
                  </a:lnTo>
                  <a:lnTo>
                    <a:pt x="314188" y="80373"/>
                  </a:lnTo>
                  <a:lnTo>
                    <a:pt x="278656" y="103074"/>
                  </a:lnTo>
                  <a:lnTo>
                    <a:pt x="255538" y="119462"/>
                  </a:lnTo>
                  <a:lnTo>
                    <a:pt x="221241" y="137999"/>
                  </a:lnTo>
                  <a:lnTo>
                    <a:pt x="185709" y="155864"/>
                  </a:lnTo>
                  <a:lnTo>
                    <a:pt x="152248" y="168342"/>
                  </a:lnTo>
                  <a:lnTo>
                    <a:pt x="121884" y="178451"/>
                  </a:lnTo>
                  <a:lnTo>
                    <a:pt x="108145" y="184086"/>
                  </a:lnTo>
                  <a:lnTo>
                    <a:pt x="77614" y="201405"/>
                  </a:lnTo>
                  <a:lnTo>
                    <a:pt x="48389" y="214181"/>
                  </a:lnTo>
                  <a:lnTo>
                    <a:pt x="16889" y="228589"/>
                  </a:lnTo>
                  <a:lnTo>
                    <a:pt x="10681" y="232564"/>
                  </a:lnTo>
                  <a:lnTo>
                    <a:pt x="0" y="2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0" name="SMARTInkShape-Group593"/>
          <p:cNvGrpSpPr/>
          <p:nvPr/>
        </p:nvGrpSpPr>
        <p:grpSpPr>
          <a:xfrm>
            <a:off x="8529638" y="4186238"/>
            <a:ext cx="321345" cy="214313"/>
            <a:chOff x="8529638" y="4186238"/>
            <a:chExt cx="321345" cy="214313"/>
          </a:xfrm>
        </p:grpSpPr>
        <p:sp>
          <p:nvSpPr>
            <p:cNvPr id="1878" name="SMARTInkShape-3165"/>
            <p:cNvSpPr/>
            <p:nvPr>
              <p:custDataLst>
                <p:tags r:id="rId11"/>
              </p:custDataLst>
            </p:nvPr>
          </p:nvSpPr>
          <p:spPr>
            <a:xfrm>
              <a:off x="8529638" y="4200525"/>
              <a:ext cx="178467" cy="200026"/>
            </a:xfrm>
            <a:custGeom>
              <a:avLst/>
              <a:gdLst/>
              <a:ahLst/>
              <a:cxnLst/>
              <a:rect l="0" t="0" r="0" b="0"/>
              <a:pathLst>
                <a:path w="178467" h="200026">
                  <a:moveTo>
                    <a:pt x="42862" y="0"/>
                  </a:moveTo>
                  <a:lnTo>
                    <a:pt x="42862" y="0"/>
                  </a:lnTo>
                  <a:lnTo>
                    <a:pt x="78191" y="0"/>
                  </a:lnTo>
                  <a:lnTo>
                    <a:pt x="111373" y="794"/>
                  </a:lnTo>
                  <a:lnTo>
                    <a:pt x="133591" y="6151"/>
                  </a:lnTo>
                  <a:lnTo>
                    <a:pt x="151654" y="7741"/>
                  </a:lnTo>
                  <a:lnTo>
                    <a:pt x="171267" y="15951"/>
                  </a:lnTo>
                  <a:lnTo>
                    <a:pt x="173708" y="17778"/>
                  </a:lnTo>
                  <a:lnTo>
                    <a:pt x="176422" y="21924"/>
                  </a:lnTo>
                  <a:lnTo>
                    <a:pt x="178307" y="28493"/>
                  </a:lnTo>
                  <a:lnTo>
                    <a:pt x="178466" y="31978"/>
                  </a:lnTo>
                  <a:lnTo>
                    <a:pt x="174763" y="42195"/>
                  </a:lnTo>
                  <a:lnTo>
                    <a:pt x="164115" y="56748"/>
                  </a:lnTo>
                  <a:lnTo>
                    <a:pt x="158665" y="61734"/>
                  </a:lnTo>
                  <a:lnTo>
                    <a:pt x="126253" y="82545"/>
                  </a:lnTo>
                  <a:lnTo>
                    <a:pt x="120141" y="84312"/>
                  </a:lnTo>
                  <a:lnTo>
                    <a:pt x="118194" y="85577"/>
                  </a:lnTo>
                  <a:lnTo>
                    <a:pt x="116895" y="87214"/>
                  </a:lnTo>
                  <a:lnTo>
                    <a:pt x="116030" y="89098"/>
                  </a:lnTo>
                  <a:lnTo>
                    <a:pt x="114659" y="90356"/>
                  </a:lnTo>
                  <a:lnTo>
                    <a:pt x="111020" y="91752"/>
                  </a:lnTo>
                  <a:lnTo>
                    <a:pt x="109732" y="92918"/>
                  </a:lnTo>
                  <a:lnTo>
                    <a:pt x="108301" y="96330"/>
                  </a:lnTo>
                  <a:lnTo>
                    <a:pt x="107126" y="97558"/>
                  </a:lnTo>
                  <a:lnTo>
                    <a:pt x="100336" y="99916"/>
                  </a:lnTo>
                  <a:lnTo>
                    <a:pt x="131331" y="100806"/>
                  </a:lnTo>
                  <a:lnTo>
                    <a:pt x="146667" y="107288"/>
                  </a:lnTo>
                  <a:lnTo>
                    <a:pt x="147784" y="108832"/>
                  </a:lnTo>
                  <a:lnTo>
                    <a:pt x="148528" y="110654"/>
                  </a:lnTo>
                  <a:lnTo>
                    <a:pt x="149819" y="111870"/>
                  </a:lnTo>
                  <a:lnTo>
                    <a:pt x="153369" y="113220"/>
                  </a:lnTo>
                  <a:lnTo>
                    <a:pt x="154633" y="114374"/>
                  </a:lnTo>
                  <a:lnTo>
                    <a:pt x="156038" y="117773"/>
                  </a:lnTo>
                  <a:lnTo>
                    <a:pt x="156829" y="124148"/>
                  </a:lnTo>
                  <a:lnTo>
                    <a:pt x="157734" y="125628"/>
                  </a:lnTo>
                  <a:lnTo>
                    <a:pt x="159131" y="126614"/>
                  </a:lnTo>
                  <a:lnTo>
                    <a:pt x="160856" y="127272"/>
                  </a:lnTo>
                  <a:lnTo>
                    <a:pt x="161212" y="128505"/>
                  </a:lnTo>
                  <a:lnTo>
                    <a:pt x="160656" y="130120"/>
                  </a:lnTo>
                  <a:lnTo>
                    <a:pt x="158715" y="134031"/>
                  </a:lnTo>
                  <a:lnTo>
                    <a:pt x="157367" y="145346"/>
                  </a:lnTo>
                  <a:lnTo>
                    <a:pt x="156505" y="146903"/>
                  </a:lnTo>
                  <a:lnTo>
                    <a:pt x="155137" y="147942"/>
                  </a:lnTo>
                  <a:lnTo>
                    <a:pt x="153430" y="148634"/>
                  </a:lnTo>
                  <a:lnTo>
                    <a:pt x="152293" y="149889"/>
                  </a:lnTo>
                  <a:lnTo>
                    <a:pt x="151029" y="153401"/>
                  </a:lnTo>
                  <a:lnTo>
                    <a:pt x="149105" y="154655"/>
                  </a:lnTo>
                  <a:lnTo>
                    <a:pt x="136726" y="158784"/>
                  </a:lnTo>
                  <a:lnTo>
                    <a:pt x="131411" y="161852"/>
                  </a:lnTo>
                  <a:lnTo>
                    <a:pt x="123955" y="164373"/>
                  </a:lnTo>
                  <a:lnTo>
                    <a:pt x="115926" y="169000"/>
                  </a:lnTo>
                  <a:lnTo>
                    <a:pt x="83394" y="176295"/>
                  </a:lnTo>
                  <a:lnTo>
                    <a:pt x="52065" y="188447"/>
                  </a:lnTo>
                  <a:lnTo>
                    <a:pt x="33273" y="192005"/>
                  </a:lnTo>
                  <a:lnTo>
                    <a:pt x="19825" y="193415"/>
                  </a:lnTo>
                  <a:lnTo>
                    <a:pt x="7568" y="19934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SMARTInkShape-3166"/>
            <p:cNvSpPr/>
            <p:nvPr>
              <p:custDataLst>
                <p:tags r:id="rId12"/>
              </p:custDataLst>
            </p:nvPr>
          </p:nvSpPr>
          <p:spPr>
            <a:xfrm>
              <a:off x="8715375" y="4186238"/>
              <a:ext cx="135608" cy="177469"/>
            </a:xfrm>
            <a:custGeom>
              <a:avLst/>
              <a:gdLst/>
              <a:ahLst/>
              <a:cxnLst/>
              <a:rect l="0" t="0" r="0" b="0"/>
              <a:pathLst>
                <a:path w="135608" h="177469">
                  <a:moveTo>
                    <a:pt x="92869" y="0"/>
                  </a:moveTo>
                  <a:lnTo>
                    <a:pt x="92869" y="0"/>
                  </a:lnTo>
                  <a:lnTo>
                    <a:pt x="89077" y="0"/>
                  </a:lnTo>
                  <a:lnTo>
                    <a:pt x="85098" y="2116"/>
                  </a:lnTo>
                  <a:lnTo>
                    <a:pt x="76076" y="9942"/>
                  </a:lnTo>
                  <a:lnTo>
                    <a:pt x="62161" y="27140"/>
                  </a:lnTo>
                  <a:lnTo>
                    <a:pt x="48614" y="37816"/>
                  </a:lnTo>
                  <a:lnTo>
                    <a:pt x="26220" y="70165"/>
                  </a:lnTo>
                  <a:lnTo>
                    <a:pt x="16408" y="90898"/>
                  </a:lnTo>
                  <a:lnTo>
                    <a:pt x="14343" y="123068"/>
                  </a:lnTo>
                  <a:lnTo>
                    <a:pt x="15106" y="130897"/>
                  </a:lnTo>
                  <a:lnTo>
                    <a:pt x="19947" y="144507"/>
                  </a:lnTo>
                  <a:lnTo>
                    <a:pt x="21565" y="152331"/>
                  </a:lnTo>
                  <a:lnTo>
                    <a:pt x="24930" y="158454"/>
                  </a:lnTo>
                  <a:lnTo>
                    <a:pt x="35080" y="166365"/>
                  </a:lnTo>
                  <a:lnTo>
                    <a:pt x="55386" y="176062"/>
                  </a:lnTo>
                  <a:lnTo>
                    <a:pt x="63246" y="177468"/>
                  </a:lnTo>
                  <a:lnTo>
                    <a:pt x="90419" y="171252"/>
                  </a:lnTo>
                  <a:lnTo>
                    <a:pt x="105497" y="163796"/>
                  </a:lnTo>
                  <a:lnTo>
                    <a:pt x="130939" y="140485"/>
                  </a:lnTo>
                  <a:lnTo>
                    <a:pt x="133602" y="133610"/>
                  </a:lnTo>
                  <a:lnTo>
                    <a:pt x="135607" y="118363"/>
                  </a:lnTo>
                  <a:lnTo>
                    <a:pt x="133559" y="113989"/>
                  </a:lnTo>
                  <a:lnTo>
                    <a:pt x="131902" y="111711"/>
                  </a:lnTo>
                  <a:lnTo>
                    <a:pt x="125827" y="109180"/>
                  </a:lnTo>
                  <a:lnTo>
                    <a:pt x="92356" y="107208"/>
                  </a:lnTo>
                  <a:lnTo>
                    <a:pt x="83116" y="107973"/>
                  </a:lnTo>
                  <a:lnTo>
                    <a:pt x="49993" y="119514"/>
                  </a:lnTo>
                  <a:lnTo>
                    <a:pt x="35715" y="122988"/>
                  </a:lnTo>
                  <a:lnTo>
                    <a:pt x="30954" y="124854"/>
                  </a:lnTo>
                  <a:lnTo>
                    <a:pt x="23547" y="131161"/>
                  </a:lnTo>
                  <a:lnTo>
                    <a:pt x="20461" y="135066"/>
                  </a:lnTo>
                  <a:lnTo>
                    <a:pt x="12798" y="139404"/>
                  </a:lnTo>
                  <a:lnTo>
                    <a:pt x="8532" y="140561"/>
                  </a:lnTo>
                  <a:lnTo>
                    <a:pt x="5688" y="142126"/>
                  </a:lnTo>
                  <a:lnTo>
                    <a:pt x="3792" y="143963"/>
                  </a:lnTo>
                  <a:lnTo>
                    <a:pt x="0" y="15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7" name="SMARTInkShape-Group594"/>
          <p:cNvGrpSpPr/>
          <p:nvPr/>
        </p:nvGrpSpPr>
        <p:grpSpPr>
          <a:xfrm>
            <a:off x="1386888" y="3600477"/>
            <a:ext cx="591833" cy="271426"/>
            <a:chOff x="1386888" y="3600477"/>
            <a:chExt cx="591833" cy="271426"/>
          </a:xfrm>
        </p:grpSpPr>
        <p:sp>
          <p:nvSpPr>
            <p:cNvPr id="1881" name="SMARTInkShape-3167"/>
            <p:cNvSpPr/>
            <p:nvPr>
              <p:custDataLst>
                <p:tags r:id="rId5"/>
              </p:custDataLst>
            </p:nvPr>
          </p:nvSpPr>
          <p:spPr>
            <a:xfrm>
              <a:off x="1478756" y="362902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SMARTInkShape-3168"/>
            <p:cNvSpPr/>
            <p:nvPr>
              <p:custDataLst>
                <p:tags r:id="rId6"/>
              </p:custDataLst>
            </p:nvPr>
          </p:nvSpPr>
          <p:spPr>
            <a:xfrm>
              <a:off x="1431860" y="3622005"/>
              <a:ext cx="46871" cy="56991"/>
            </a:xfrm>
            <a:custGeom>
              <a:avLst/>
              <a:gdLst/>
              <a:ahLst/>
              <a:cxnLst/>
              <a:rect l="0" t="0" r="0" b="0"/>
              <a:pathLst>
                <a:path w="46871" h="56991">
                  <a:moveTo>
                    <a:pt x="32609" y="35595"/>
                  </a:moveTo>
                  <a:lnTo>
                    <a:pt x="32609" y="35595"/>
                  </a:lnTo>
                  <a:lnTo>
                    <a:pt x="25759" y="42445"/>
                  </a:lnTo>
                  <a:lnTo>
                    <a:pt x="25552" y="46444"/>
                  </a:lnTo>
                  <a:lnTo>
                    <a:pt x="26317" y="47590"/>
                  </a:lnTo>
                  <a:lnTo>
                    <a:pt x="27620" y="48354"/>
                  </a:lnTo>
                  <a:lnTo>
                    <a:pt x="32317" y="49793"/>
                  </a:lnTo>
                  <a:lnTo>
                    <a:pt x="38734" y="49874"/>
                  </a:lnTo>
                  <a:lnTo>
                    <a:pt x="39073" y="49083"/>
                  </a:lnTo>
                  <a:lnTo>
                    <a:pt x="39451" y="46088"/>
                  </a:lnTo>
                  <a:lnTo>
                    <a:pt x="41735" y="42110"/>
                  </a:lnTo>
                  <a:lnTo>
                    <a:pt x="44602" y="37697"/>
                  </a:lnTo>
                  <a:lnTo>
                    <a:pt x="46217" y="30750"/>
                  </a:lnTo>
                  <a:lnTo>
                    <a:pt x="46870" y="11779"/>
                  </a:lnTo>
                  <a:lnTo>
                    <a:pt x="44768" y="7018"/>
                  </a:lnTo>
                  <a:lnTo>
                    <a:pt x="40743" y="1287"/>
                  </a:lnTo>
                  <a:lnTo>
                    <a:pt x="38076" y="503"/>
                  </a:lnTo>
                  <a:lnTo>
                    <a:pt x="29896" y="0"/>
                  </a:lnTo>
                  <a:lnTo>
                    <a:pt x="25318" y="2048"/>
                  </a:lnTo>
                  <a:lnTo>
                    <a:pt x="8788" y="16672"/>
                  </a:lnTo>
                  <a:lnTo>
                    <a:pt x="6147" y="21364"/>
                  </a:lnTo>
                  <a:lnTo>
                    <a:pt x="3518" y="33222"/>
                  </a:lnTo>
                  <a:lnTo>
                    <a:pt x="365" y="37980"/>
                  </a:lnTo>
                  <a:lnTo>
                    <a:pt x="0" y="40360"/>
                  </a:lnTo>
                  <a:lnTo>
                    <a:pt x="551" y="42740"/>
                  </a:lnTo>
                  <a:lnTo>
                    <a:pt x="2486" y="47502"/>
                  </a:lnTo>
                  <a:lnTo>
                    <a:pt x="3346" y="52264"/>
                  </a:lnTo>
                  <a:lnTo>
                    <a:pt x="4369" y="53851"/>
                  </a:lnTo>
                  <a:lnTo>
                    <a:pt x="5845" y="54910"/>
                  </a:lnTo>
                  <a:lnTo>
                    <a:pt x="10124" y="56608"/>
                  </a:lnTo>
                  <a:lnTo>
                    <a:pt x="21028" y="56990"/>
                  </a:lnTo>
                  <a:lnTo>
                    <a:pt x="25610" y="54893"/>
                  </a:lnTo>
                  <a:lnTo>
                    <a:pt x="45573" y="36908"/>
                  </a:lnTo>
                  <a:lnTo>
                    <a:pt x="46308" y="34062"/>
                  </a:lnTo>
                  <a:lnTo>
                    <a:pt x="46862" y="22629"/>
                  </a:lnTo>
                  <a:lnTo>
                    <a:pt x="46080" y="22188"/>
                  </a:lnTo>
                  <a:lnTo>
                    <a:pt x="43094" y="21699"/>
                  </a:lnTo>
                  <a:lnTo>
                    <a:pt x="41980" y="20775"/>
                  </a:lnTo>
                  <a:lnTo>
                    <a:pt x="40743" y="17631"/>
                  </a:lnTo>
                  <a:lnTo>
                    <a:pt x="39619" y="16476"/>
                  </a:lnTo>
                  <a:lnTo>
                    <a:pt x="36253" y="15191"/>
                  </a:lnTo>
                  <a:lnTo>
                    <a:pt x="35039" y="15642"/>
                  </a:lnTo>
                  <a:lnTo>
                    <a:pt x="34229" y="16737"/>
                  </a:lnTo>
                  <a:lnTo>
                    <a:pt x="33689" y="18260"/>
                  </a:lnTo>
                  <a:lnTo>
                    <a:pt x="32535" y="19276"/>
                  </a:lnTo>
                  <a:lnTo>
                    <a:pt x="7807" y="28530"/>
                  </a:lnTo>
                  <a:lnTo>
                    <a:pt x="4034" y="3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SMARTInkShape-3169"/>
            <p:cNvSpPr/>
            <p:nvPr>
              <p:custDataLst>
                <p:tags r:id="rId7"/>
              </p:custDataLst>
            </p:nvPr>
          </p:nvSpPr>
          <p:spPr>
            <a:xfrm>
              <a:off x="1421606" y="3814763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SMARTInkShape-3170"/>
            <p:cNvSpPr/>
            <p:nvPr>
              <p:custDataLst>
                <p:tags r:id="rId8"/>
              </p:custDataLst>
            </p:nvPr>
          </p:nvSpPr>
          <p:spPr>
            <a:xfrm>
              <a:off x="1386888" y="3814763"/>
              <a:ext cx="60051" cy="57140"/>
            </a:xfrm>
            <a:custGeom>
              <a:avLst/>
              <a:gdLst/>
              <a:ahLst/>
              <a:cxnLst/>
              <a:rect l="0" t="0" r="0" b="0"/>
              <a:pathLst>
                <a:path w="60051" h="57140">
                  <a:moveTo>
                    <a:pt x="13287" y="0"/>
                  </a:moveTo>
                  <a:lnTo>
                    <a:pt x="13287" y="0"/>
                  </a:lnTo>
                  <a:lnTo>
                    <a:pt x="9495" y="0"/>
                  </a:lnTo>
                  <a:lnTo>
                    <a:pt x="8378" y="793"/>
                  </a:lnTo>
                  <a:lnTo>
                    <a:pt x="7633" y="2116"/>
                  </a:lnTo>
                  <a:lnTo>
                    <a:pt x="6339" y="7275"/>
                  </a:lnTo>
                  <a:lnTo>
                    <a:pt x="6230" y="10641"/>
                  </a:lnTo>
                  <a:lnTo>
                    <a:pt x="4065" y="14783"/>
                  </a:lnTo>
                  <a:lnTo>
                    <a:pt x="0" y="20118"/>
                  </a:lnTo>
                  <a:lnTo>
                    <a:pt x="460" y="21349"/>
                  </a:lnTo>
                  <a:lnTo>
                    <a:pt x="4107" y="26875"/>
                  </a:lnTo>
                  <a:lnTo>
                    <a:pt x="5875" y="34397"/>
                  </a:lnTo>
                  <a:lnTo>
                    <a:pt x="9856" y="39119"/>
                  </a:lnTo>
                  <a:lnTo>
                    <a:pt x="13879" y="41199"/>
                  </a:lnTo>
                  <a:lnTo>
                    <a:pt x="23840" y="42765"/>
                  </a:lnTo>
                  <a:lnTo>
                    <a:pt x="37190" y="42853"/>
                  </a:lnTo>
                  <a:lnTo>
                    <a:pt x="38747" y="42063"/>
                  </a:lnTo>
                  <a:lnTo>
                    <a:pt x="39786" y="40742"/>
                  </a:lnTo>
                  <a:lnTo>
                    <a:pt x="40939" y="37157"/>
                  </a:lnTo>
                  <a:lnTo>
                    <a:pt x="41859" y="11608"/>
                  </a:lnTo>
                  <a:lnTo>
                    <a:pt x="41066" y="10120"/>
                  </a:lnTo>
                  <a:lnTo>
                    <a:pt x="39744" y="9128"/>
                  </a:lnTo>
                  <a:lnTo>
                    <a:pt x="22504" y="1027"/>
                  </a:lnTo>
                  <a:lnTo>
                    <a:pt x="21019" y="1478"/>
                  </a:lnTo>
                  <a:lnTo>
                    <a:pt x="15137" y="5112"/>
                  </a:lnTo>
                  <a:lnTo>
                    <a:pt x="10670" y="6240"/>
                  </a:lnTo>
                  <a:lnTo>
                    <a:pt x="9161" y="7335"/>
                  </a:lnTo>
                  <a:lnTo>
                    <a:pt x="8155" y="8859"/>
                  </a:lnTo>
                  <a:lnTo>
                    <a:pt x="6739" y="14795"/>
                  </a:lnTo>
                  <a:lnTo>
                    <a:pt x="6261" y="23912"/>
                  </a:lnTo>
                  <a:lnTo>
                    <a:pt x="8312" y="28619"/>
                  </a:lnTo>
                  <a:lnTo>
                    <a:pt x="11076" y="33357"/>
                  </a:lnTo>
                  <a:lnTo>
                    <a:pt x="12304" y="38108"/>
                  </a:lnTo>
                  <a:lnTo>
                    <a:pt x="13426" y="39693"/>
                  </a:lnTo>
                  <a:lnTo>
                    <a:pt x="14967" y="40749"/>
                  </a:lnTo>
                  <a:lnTo>
                    <a:pt x="20929" y="42236"/>
                  </a:lnTo>
                  <a:lnTo>
                    <a:pt x="45239" y="42859"/>
                  </a:lnTo>
                  <a:lnTo>
                    <a:pt x="49448" y="40744"/>
                  </a:lnTo>
                  <a:lnTo>
                    <a:pt x="55757" y="36012"/>
                  </a:lnTo>
                  <a:lnTo>
                    <a:pt x="56139" y="25084"/>
                  </a:lnTo>
                  <a:lnTo>
                    <a:pt x="54028" y="20938"/>
                  </a:lnTo>
                  <a:lnTo>
                    <a:pt x="52354" y="18721"/>
                  </a:lnTo>
                  <a:lnTo>
                    <a:pt x="48377" y="16257"/>
                  </a:lnTo>
                  <a:lnTo>
                    <a:pt x="46206" y="15600"/>
                  </a:lnTo>
                  <a:lnTo>
                    <a:pt x="44758" y="14369"/>
                  </a:lnTo>
                  <a:lnTo>
                    <a:pt x="43149" y="10884"/>
                  </a:lnTo>
                  <a:lnTo>
                    <a:pt x="41926" y="9637"/>
                  </a:lnTo>
                  <a:lnTo>
                    <a:pt x="38451" y="8251"/>
                  </a:lnTo>
                  <a:lnTo>
                    <a:pt x="25103" y="7241"/>
                  </a:lnTo>
                  <a:lnTo>
                    <a:pt x="20390" y="9303"/>
                  </a:lnTo>
                  <a:lnTo>
                    <a:pt x="18023" y="10965"/>
                  </a:lnTo>
                  <a:lnTo>
                    <a:pt x="15392" y="14927"/>
                  </a:lnTo>
                  <a:lnTo>
                    <a:pt x="14690" y="17095"/>
                  </a:lnTo>
                  <a:lnTo>
                    <a:pt x="13429" y="18540"/>
                  </a:lnTo>
                  <a:lnTo>
                    <a:pt x="9910" y="20146"/>
                  </a:lnTo>
                  <a:lnTo>
                    <a:pt x="8655" y="22162"/>
                  </a:lnTo>
                  <a:lnTo>
                    <a:pt x="6474" y="37412"/>
                  </a:lnTo>
                  <a:lnTo>
                    <a:pt x="6241" y="45039"/>
                  </a:lnTo>
                  <a:lnTo>
                    <a:pt x="8303" y="49915"/>
                  </a:lnTo>
                  <a:lnTo>
                    <a:pt x="9965" y="52327"/>
                  </a:lnTo>
                  <a:lnTo>
                    <a:pt x="13927" y="55006"/>
                  </a:lnTo>
                  <a:lnTo>
                    <a:pt x="20368" y="56867"/>
                  </a:lnTo>
                  <a:lnTo>
                    <a:pt x="37190" y="57139"/>
                  </a:lnTo>
                  <a:lnTo>
                    <a:pt x="38747" y="56348"/>
                  </a:lnTo>
                  <a:lnTo>
                    <a:pt x="39786" y="55028"/>
                  </a:lnTo>
                  <a:lnTo>
                    <a:pt x="40478" y="53354"/>
                  </a:lnTo>
                  <a:lnTo>
                    <a:pt x="41733" y="52238"/>
                  </a:lnTo>
                  <a:lnTo>
                    <a:pt x="45244" y="50998"/>
                  </a:lnTo>
                  <a:lnTo>
                    <a:pt x="46498" y="49873"/>
                  </a:lnTo>
                  <a:lnTo>
                    <a:pt x="54513" y="35571"/>
                  </a:lnTo>
                  <a:lnTo>
                    <a:pt x="55059" y="33239"/>
                  </a:lnTo>
                  <a:lnTo>
                    <a:pt x="60050" y="24586"/>
                  </a:lnTo>
                  <a:lnTo>
                    <a:pt x="59543" y="23534"/>
                  </a:lnTo>
                  <a:lnTo>
                    <a:pt x="58412" y="22833"/>
                  </a:lnTo>
                  <a:lnTo>
                    <a:pt x="57658" y="21572"/>
                  </a:lnTo>
                  <a:lnTo>
                    <a:pt x="55803" y="16005"/>
                  </a:lnTo>
                  <a:lnTo>
                    <a:pt x="50058" y="8467"/>
                  </a:lnTo>
                  <a:lnTo>
                    <a:pt x="47357" y="7732"/>
                  </a:lnTo>
                  <a:lnTo>
                    <a:pt x="45525" y="7535"/>
                  </a:lnTo>
                  <a:lnTo>
                    <a:pt x="41373" y="9434"/>
                  </a:lnTo>
                  <a:lnTo>
                    <a:pt x="2043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5" name="SMARTInkShape-3171"/>
            <p:cNvSpPr/>
            <p:nvPr>
              <p:custDataLst>
                <p:tags r:id="rId9"/>
              </p:custDataLst>
            </p:nvPr>
          </p:nvSpPr>
          <p:spPr>
            <a:xfrm>
              <a:off x="1571625" y="3600477"/>
              <a:ext cx="199695" cy="235718"/>
            </a:xfrm>
            <a:custGeom>
              <a:avLst/>
              <a:gdLst/>
              <a:ahLst/>
              <a:cxnLst/>
              <a:rect l="0" t="0" r="0" b="0"/>
              <a:pathLst>
                <a:path w="199695" h="235718">
                  <a:moveTo>
                    <a:pt x="50006" y="28548"/>
                  </a:moveTo>
                  <a:lnTo>
                    <a:pt x="50006" y="28548"/>
                  </a:lnTo>
                  <a:lnTo>
                    <a:pt x="43856" y="22397"/>
                  </a:lnTo>
                  <a:lnTo>
                    <a:pt x="36039" y="21430"/>
                  </a:lnTo>
                  <a:lnTo>
                    <a:pt x="35814" y="17620"/>
                  </a:lnTo>
                  <a:lnTo>
                    <a:pt x="36576" y="16500"/>
                  </a:lnTo>
                  <a:lnTo>
                    <a:pt x="37878" y="15753"/>
                  </a:lnTo>
                  <a:lnTo>
                    <a:pt x="39539" y="15256"/>
                  </a:lnTo>
                  <a:lnTo>
                    <a:pt x="48722" y="8197"/>
                  </a:lnTo>
                  <a:lnTo>
                    <a:pt x="55456" y="6537"/>
                  </a:lnTo>
                  <a:lnTo>
                    <a:pt x="62116" y="2271"/>
                  </a:lnTo>
                  <a:lnTo>
                    <a:pt x="71478" y="427"/>
                  </a:lnTo>
                  <a:lnTo>
                    <a:pt x="91901" y="0"/>
                  </a:lnTo>
                  <a:lnTo>
                    <a:pt x="98524" y="2102"/>
                  </a:lnTo>
                  <a:lnTo>
                    <a:pt x="104113" y="4888"/>
                  </a:lnTo>
                  <a:lnTo>
                    <a:pt x="116286" y="6676"/>
                  </a:lnTo>
                  <a:lnTo>
                    <a:pt x="124708" y="7715"/>
                  </a:lnTo>
                  <a:lnTo>
                    <a:pt x="146774" y="14375"/>
                  </a:lnTo>
                  <a:lnTo>
                    <a:pt x="159430" y="24114"/>
                  </a:lnTo>
                  <a:lnTo>
                    <a:pt x="169046" y="34169"/>
                  </a:lnTo>
                  <a:lnTo>
                    <a:pt x="175412" y="45383"/>
                  </a:lnTo>
                  <a:lnTo>
                    <a:pt x="177965" y="56685"/>
                  </a:lnTo>
                  <a:lnTo>
                    <a:pt x="178175" y="59212"/>
                  </a:lnTo>
                  <a:lnTo>
                    <a:pt x="171294" y="82638"/>
                  </a:lnTo>
                  <a:lnTo>
                    <a:pt x="159321" y="97545"/>
                  </a:lnTo>
                  <a:lnTo>
                    <a:pt x="151540" y="104730"/>
                  </a:lnTo>
                  <a:lnTo>
                    <a:pt x="129025" y="119299"/>
                  </a:lnTo>
                  <a:lnTo>
                    <a:pt x="116739" y="121138"/>
                  </a:lnTo>
                  <a:lnTo>
                    <a:pt x="100343" y="121416"/>
                  </a:lnTo>
                  <a:lnTo>
                    <a:pt x="96318" y="117624"/>
                  </a:lnTo>
                  <a:lnTo>
                    <a:pt x="95962" y="116507"/>
                  </a:lnTo>
                  <a:lnTo>
                    <a:pt x="96519" y="115762"/>
                  </a:lnTo>
                  <a:lnTo>
                    <a:pt x="99253" y="114935"/>
                  </a:lnTo>
                  <a:lnTo>
                    <a:pt x="134560" y="114275"/>
                  </a:lnTo>
                  <a:lnTo>
                    <a:pt x="159483" y="115067"/>
                  </a:lnTo>
                  <a:lnTo>
                    <a:pt x="168345" y="119977"/>
                  </a:lnTo>
                  <a:lnTo>
                    <a:pt x="188090" y="138122"/>
                  </a:lnTo>
                  <a:lnTo>
                    <a:pt x="190752" y="142864"/>
                  </a:lnTo>
                  <a:lnTo>
                    <a:pt x="192729" y="147618"/>
                  </a:lnTo>
                  <a:lnTo>
                    <a:pt x="196253" y="152376"/>
                  </a:lnTo>
                  <a:lnTo>
                    <a:pt x="198349" y="159254"/>
                  </a:lnTo>
                  <a:lnTo>
                    <a:pt x="199694" y="172812"/>
                  </a:lnTo>
                  <a:lnTo>
                    <a:pt x="197761" y="178126"/>
                  </a:lnTo>
                  <a:lnTo>
                    <a:pt x="195050" y="183133"/>
                  </a:lnTo>
                  <a:lnTo>
                    <a:pt x="189374" y="199002"/>
                  </a:lnTo>
                  <a:lnTo>
                    <a:pt x="178446" y="213841"/>
                  </a:lnTo>
                  <a:lnTo>
                    <a:pt x="169039" y="223723"/>
                  </a:lnTo>
                  <a:lnTo>
                    <a:pt x="164293" y="226417"/>
                  </a:lnTo>
                  <a:lnTo>
                    <a:pt x="137980" y="234971"/>
                  </a:lnTo>
                  <a:lnTo>
                    <a:pt x="104048" y="235697"/>
                  </a:lnTo>
                  <a:lnTo>
                    <a:pt x="71395" y="235716"/>
                  </a:lnTo>
                  <a:lnTo>
                    <a:pt x="38245" y="235717"/>
                  </a:lnTo>
                  <a:lnTo>
                    <a:pt x="3240" y="235717"/>
                  </a:lnTo>
                  <a:lnTo>
                    <a:pt x="0" y="23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SMARTInkShape-3172"/>
            <p:cNvSpPr/>
            <p:nvPr>
              <p:custDataLst>
                <p:tags r:id="rId10"/>
              </p:custDataLst>
            </p:nvPr>
          </p:nvSpPr>
          <p:spPr>
            <a:xfrm>
              <a:off x="1807434" y="3621908"/>
              <a:ext cx="171287" cy="207043"/>
            </a:xfrm>
            <a:custGeom>
              <a:avLst/>
              <a:gdLst/>
              <a:ahLst/>
              <a:cxnLst/>
              <a:rect l="0" t="0" r="0" b="0"/>
              <a:pathLst>
                <a:path w="171287" h="207043">
                  <a:moveTo>
                    <a:pt x="78516" y="14261"/>
                  </a:moveTo>
                  <a:lnTo>
                    <a:pt x="78516" y="14261"/>
                  </a:lnTo>
                  <a:lnTo>
                    <a:pt x="72365" y="14261"/>
                  </a:lnTo>
                  <a:lnTo>
                    <a:pt x="72034" y="13467"/>
                  </a:lnTo>
                  <a:lnTo>
                    <a:pt x="71459" y="8110"/>
                  </a:lnTo>
                  <a:lnTo>
                    <a:pt x="69294" y="7558"/>
                  </a:lnTo>
                  <a:lnTo>
                    <a:pt x="67606" y="7411"/>
                  </a:lnTo>
                  <a:lnTo>
                    <a:pt x="66480" y="6519"/>
                  </a:lnTo>
                  <a:lnTo>
                    <a:pt x="65229" y="3412"/>
                  </a:lnTo>
                  <a:lnTo>
                    <a:pt x="64102" y="2265"/>
                  </a:lnTo>
                  <a:lnTo>
                    <a:pt x="60733" y="992"/>
                  </a:lnTo>
                  <a:lnTo>
                    <a:pt x="46538" y="0"/>
                  </a:lnTo>
                  <a:lnTo>
                    <a:pt x="42343" y="2102"/>
                  </a:lnTo>
                  <a:lnTo>
                    <a:pt x="40113" y="3774"/>
                  </a:lnTo>
                  <a:lnTo>
                    <a:pt x="33402" y="5631"/>
                  </a:lnTo>
                  <a:lnTo>
                    <a:pt x="29390" y="6126"/>
                  </a:lnTo>
                  <a:lnTo>
                    <a:pt x="26715" y="7250"/>
                  </a:lnTo>
                  <a:lnTo>
                    <a:pt x="24932" y="8793"/>
                  </a:lnTo>
                  <a:lnTo>
                    <a:pt x="9102" y="28592"/>
                  </a:lnTo>
                  <a:lnTo>
                    <a:pt x="7184" y="33330"/>
                  </a:lnTo>
                  <a:lnTo>
                    <a:pt x="2435" y="41254"/>
                  </a:lnTo>
                  <a:lnTo>
                    <a:pt x="0" y="74537"/>
                  </a:lnTo>
                  <a:lnTo>
                    <a:pt x="734" y="101639"/>
                  </a:lnTo>
                  <a:lnTo>
                    <a:pt x="5590" y="115775"/>
                  </a:lnTo>
                  <a:lnTo>
                    <a:pt x="8754" y="129006"/>
                  </a:lnTo>
                  <a:lnTo>
                    <a:pt x="14719" y="140863"/>
                  </a:lnTo>
                  <a:lnTo>
                    <a:pt x="23845" y="155774"/>
                  </a:lnTo>
                  <a:lnTo>
                    <a:pt x="30012" y="170930"/>
                  </a:lnTo>
                  <a:lnTo>
                    <a:pt x="46467" y="191322"/>
                  </a:lnTo>
                  <a:lnTo>
                    <a:pt x="47625" y="194214"/>
                  </a:lnTo>
                  <a:lnTo>
                    <a:pt x="49984" y="196142"/>
                  </a:lnTo>
                  <a:lnTo>
                    <a:pt x="79674" y="205999"/>
                  </a:lnTo>
                  <a:lnTo>
                    <a:pt x="105021" y="207042"/>
                  </a:lnTo>
                  <a:lnTo>
                    <a:pt x="112256" y="204981"/>
                  </a:lnTo>
                  <a:lnTo>
                    <a:pt x="131584" y="195745"/>
                  </a:lnTo>
                  <a:lnTo>
                    <a:pt x="144599" y="192917"/>
                  </a:lnTo>
                  <a:lnTo>
                    <a:pt x="153835" y="187405"/>
                  </a:lnTo>
                  <a:lnTo>
                    <a:pt x="159087" y="183024"/>
                  </a:lnTo>
                  <a:lnTo>
                    <a:pt x="161950" y="178431"/>
                  </a:lnTo>
                  <a:lnTo>
                    <a:pt x="164017" y="173744"/>
                  </a:lnTo>
                  <a:lnTo>
                    <a:pt x="168849" y="166643"/>
                  </a:lnTo>
                  <a:lnTo>
                    <a:pt x="170633" y="159512"/>
                  </a:lnTo>
                  <a:lnTo>
                    <a:pt x="171286" y="147610"/>
                  </a:lnTo>
                  <a:lnTo>
                    <a:pt x="169224" y="142848"/>
                  </a:lnTo>
                  <a:lnTo>
                    <a:pt x="166456" y="138085"/>
                  </a:lnTo>
                  <a:lnTo>
                    <a:pt x="165225" y="133323"/>
                  </a:lnTo>
                  <a:lnTo>
                    <a:pt x="164103" y="131736"/>
                  </a:lnTo>
                  <a:lnTo>
                    <a:pt x="162562" y="130677"/>
                  </a:lnTo>
                  <a:lnTo>
                    <a:pt x="158732" y="128708"/>
                  </a:lnTo>
                  <a:lnTo>
                    <a:pt x="146550" y="117956"/>
                  </a:lnTo>
                  <a:lnTo>
                    <a:pt x="140239" y="115910"/>
                  </a:lnTo>
                  <a:lnTo>
                    <a:pt x="130837" y="114596"/>
                  </a:lnTo>
                  <a:lnTo>
                    <a:pt x="121623" y="118161"/>
                  </a:lnTo>
                  <a:lnTo>
                    <a:pt x="107437" y="126643"/>
                  </a:lnTo>
                  <a:lnTo>
                    <a:pt x="102482" y="128502"/>
                  </a:lnTo>
                  <a:lnTo>
                    <a:pt x="97634" y="131974"/>
                  </a:lnTo>
                  <a:lnTo>
                    <a:pt x="74548" y="161720"/>
                  </a:lnTo>
                  <a:lnTo>
                    <a:pt x="64229" y="18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0" name="SMARTInkShape-Group595"/>
          <p:cNvGrpSpPr/>
          <p:nvPr/>
        </p:nvGrpSpPr>
        <p:grpSpPr>
          <a:xfrm>
            <a:off x="1964531" y="1950244"/>
            <a:ext cx="453162" cy="200023"/>
            <a:chOff x="1964531" y="1950244"/>
            <a:chExt cx="453162" cy="200023"/>
          </a:xfrm>
        </p:grpSpPr>
        <p:sp>
          <p:nvSpPr>
            <p:cNvPr id="1888" name="SMARTInkShape-3173"/>
            <p:cNvSpPr/>
            <p:nvPr>
              <p:custDataLst>
                <p:tags r:id="rId3"/>
              </p:custDataLst>
            </p:nvPr>
          </p:nvSpPr>
          <p:spPr>
            <a:xfrm>
              <a:off x="1964531" y="1950244"/>
              <a:ext cx="149888" cy="200023"/>
            </a:xfrm>
            <a:custGeom>
              <a:avLst/>
              <a:gdLst/>
              <a:ahLst/>
              <a:cxnLst/>
              <a:rect l="0" t="0" r="0" b="0"/>
              <a:pathLst>
                <a:path w="149888" h="200023">
                  <a:moveTo>
                    <a:pt x="0" y="14287"/>
                  </a:moveTo>
                  <a:lnTo>
                    <a:pt x="0" y="14287"/>
                  </a:lnTo>
                  <a:lnTo>
                    <a:pt x="0" y="7231"/>
                  </a:lnTo>
                  <a:lnTo>
                    <a:pt x="6151" y="7151"/>
                  </a:lnTo>
                  <a:lnTo>
                    <a:pt x="12651" y="2235"/>
                  </a:lnTo>
                  <a:lnTo>
                    <a:pt x="19271" y="662"/>
                  </a:lnTo>
                  <a:lnTo>
                    <a:pt x="50637" y="11"/>
                  </a:lnTo>
                  <a:lnTo>
                    <a:pt x="83381" y="0"/>
                  </a:lnTo>
                  <a:lnTo>
                    <a:pt x="90769" y="2117"/>
                  </a:lnTo>
                  <a:lnTo>
                    <a:pt x="97492" y="4909"/>
                  </a:lnTo>
                  <a:lnTo>
                    <a:pt x="109408" y="7275"/>
                  </a:lnTo>
                  <a:lnTo>
                    <a:pt x="118319" y="12651"/>
                  </a:lnTo>
                  <a:lnTo>
                    <a:pt x="130871" y="23910"/>
                  </a:lnTo>
                  <a:lnTo>
                    <a:pt x="133571" y="28618"/>
                  </a:lnTo>
                  <a:lnTo>
                    <a:pt x="135305" y="34316"/>
                  </a:lnTo>
                  <a:lnTo>
                    <a:pt x="139397" y="39095"/>
                  </a:lnTo>
                  <a:lnTo>
                    <a:pt x="139763" y="41145"/>
                  </a:lnTo>
                  <a:lnTo>
                    <a:pt x="139213" y="43305"/>
                  </a:lnTo>
                  <a:lnTo>
                    <a:pt x="134646" y="50137"/>
                  </a:lnTo>
                  <a:lnTo>
                    <a:pt x="125992" y="59557"/>
                  </a:lnTo>
                  <a:lnTo>
                    <a:pt x="119232" y="62188"/>
                  </a:lnTo>
                  <a:lnTo>
                    <a:pt x="101957" y="67670"/>
                  </a:lnTo>
                  <a:lnTo>
                    <a:pt x="88167" y="75603"/>
                  </a:lnTo>
                  <a:lnTo>
                    <a:pt x="56799" y="83229"/>
                  </a:lnTo>
                  <a:lnTo>
                    <a:pt x="41877" y="85779"/>
                  </a:lnTo>
                  <a:lnTo>
                    <a:pt x="26691" y="91778"/>
                  </a:lnTo>
                  <a:lnTo>
                    <a:pt x="8265" y="92860"/>
                  </a:lnTo>
                  <a:lnTo>
                    <a:pt x="11269" y="92866"/>
                  </a:lnTo>
                  <a:lnTo>
                    <a:pt x="12275" y="93661"/>
                  </a:lnTo>
                  <a:lnTo>
                    <a:pt x="13393" y="96660"/>
                  </a:lnTo>
                  <a:lnTo>
                    <a:pt x="14485" y="97778"/>
                  </a:lnTo>
                  <a:lnTo>
                    <a:pt x="17815" y="99019"/>
                  </a:lnTo>
                  <a:lnTo>
                    <a:pt x="31330" y="100610"/>
                  </a:lnTo>
                  <a:lnTo>
                    <a:pt x="40680" y="104864"/>
                  </a:lnTo>
                  <a:lnTo>
                    <a:pt x="76301" y="110859"/>
                  </a:lnTo>
                  <a:lnTo>
                    <a:pt x="108750" y="126283"/>
                  </a:lnTo>
                  <a:lnTo>
                    <a:pt x="142379" y="150020"/>
                  </a:lnTo>
                  <a:lnTo>
                    <a:pt x="146623" y="154782"/>
                  </a:lnTo>
                  <a:lnTo>
                    <a:pt x="148510" y="159544"/>
                  </a:lnTo>
                  <a:lnTo>
                    <a:pt x="149887" y="173831"/>
                  </a:lnTo>
                  <a:lnTo>
                    <a:pt x="147844" y="178594"/>
                  </a:lnTo>
                  <a:lnTo>
                    <a:pt x="140064" y="188119"/>
                  </a:lnTo>
                  <a:lnTo>
                    <a:pt x="135541" y="190764"/>
                  </a:lnTo>
                  <a:lnTo>
                    <a:pt x="101973" y="198995"/>
                  </a:lnTo>
                  <a:lnTo>
                    <a:pt x="66370" y="199998"/>
                  </a:lnTo>
                  <a:lnTo>
                    <a:pt x="41866" y="200022"/>
                  </a:lnTo>
                  <a:lnTo>
                    <a:pt x="36334" y="197907"/>
                  </a:lnTo>
                  <a:lnTo>
                    <a:pt x="31230" y="195115"/>
                  </a:lnTo>
                  <a:lnTo>
                    <a:pt x="23100" y="193543"/>
                  </a:lnTo>
                  <a:lnTo>
                    <a:pt x="0" y="19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SMARTInkShape-3174"/>
            <p:cNvSpPr/>
            <p:nvPr>
              <p:custDataLst>
                <p:tags r:id="rId4"/>
              </p:custDataLst>
            </p:nvPr>
          </p:nvSpPr>
          <p:spPr>
            <a:xfrm>
              <a:off x="2200394" y="1950244"/>
              <a:ext cx="217299" cy="178496"/>
            </a:xfrm>
            <a:custGeom>
              <a:avLst/>
              <a:gdLst/>
              <a:ahLst/>
              <a:cxnLst/>
              <a:rect l="0" t="0" r="0" b="0"/>
              <a:pathLst>
                <a:path w="217299" h="178496">
                  <a:moveTo>
                    <a:pt x="128469" y="0"/>
                  </a:moveTo>
                  <a:lnTo>
                    <a:pt x="128469" y="0"/>
                  </a:lnTo>
                  <a:lnTo>
                    <a:pt x="111469" y="0"/>
                  </a:lnTo>
                  <a:lnTo>
                    <a:pt x="106890" y="2116"/>
                  </a:lnTo>
                  <a:lnTo>
                    <a:pt x="75797" y="19132"/>
                  </a:lnTo>
                  <a:lnTo>
                    <a:pt x="44121" y="38103"/>
                  </a:lnTo>
                  <a:lnTo>
                    <a:pt x="37270" y="44980"/>
                  </a:lnTo>
                  <a:lnTo>
                    <a:pt x="30786" y="52535"/>
                  </a:lnTo>
                  <a:lnTo>
                    <a:pt x="22612" y="58538"/>
                  </a:lnTo>
                  <a:lnTo>
                    <a:pt x="19798" y="62044"/>
                  </a:lnTo>
                  <a:lnTo>
                    <a:pt x="2924" y="95977"/>
                  </a:lnTo>
                  <a:lnTo>
                    <a:pt x="0" y="123435"/>
                  </a:lnTo>
                  <a:lnTo>
                    <a:pt x="3708" y="134645"/>
                  </a:lnTo>
                  <a:lnTo>
                    <a:pt x="12073" y="146952"/>
                  </a:lnTo>
                  <a:lnTo>
                    <a:pt x="19809" y="154578"/>
                  </a:lnTo>
                  <a:lnTo>
                    <a:pt x="44617" y="168257"/>
                  </a:lnTo>
                  <a:lnTo>
                    <a:pt x="76386" y="177476"/>
                  </a:lnTo>
                  <a:lnTo>
                    <a:pt x="110834" y="178495"/>
                  </a:lnTo>
                  <a:lnTo>
                    <a:pt x="146441" y="172434"/>
                  </a:lnTo>
                  <a:lnTo>
                    <a:pt x="170471" y="165941"/>
                  </a:lnTo>
                  <a:lnTo>
                    <a:pt x="191052" y="154683"/>
                  </a:lnTo>
                  <a:lnTo>
                    <a:pt x="198088" y="147858"/>
                  </a:lnTo>
                  <a:lnTo>
                    <a:pt x="216468" y="126498"/>
                  </a:lnTo>
                  <a:lnTo>
                    <a:pt x="217298" y="124019"/>
                  </a:lnTo>
                  <a:lnTo>
                    <a:pt x="217057" y="121573"/>
                  </a:lnTo>
                  <a:lnTo>
                    <a:pt x="215042" y="114338"/>
                  </a:lnTo>
                  <a:lnTo>
                    <a:pt x="214759" y="111944"/>
                  </a:lnTo>
                  <a:lnTo>
                    <a:pt x="212328" y="107167"/>
                  </a:lnTo>
                  <a:lnTo>
                    <a:pt x="204300" y="97633"/>
                  </a:lnTo>
                  <a:lnTo>
                    <a:pt x="199742" y="94986"/>
                  </a:lnTo>
                  <a:lnTo>
                    <a:pt x="190349" y="93287"/>
                  </a:lnTo>
                  <a:lnTo>
                    <a:pt x="155949" y="92879"/>
                  </a:lnTo>
                  <a:lnTo>
                    <a:pt x="135155" y="100641"/>
                  </a:lnTo>
                  <a:lnTo>
                    <a:pt x="101343" y="114355"/>
                  </a:lnTo>
                  <a:lnTo>
                    <a:pt x="84922" y="123836"/>
                  </a:lnTo>
                  <a:lnTo>
                    <a:pt x="71319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1" name="SMARTInkShape-3175"/>
          <p:cNvSpPr/>
          <p:nvPr>
            <p:custDataLst>
              <p:tags r:id="rId2"/>
            </p:custDataLst>
          </p:nvPr>
        </p:nvSpPr>
        <p:spPr>
          <a:xfrm>
            <a:off x="135821" y="2871788"/>
            <a:ext cx="2306913" cy="646635"/>
          </a:xfrm>
          <a:custGeom>
            <a:avLst/>
            <a:gdLst/>
            <a:ahLst/>
            <a:cxnLst/>
            <a:rect l="0" t="0" r="0" b="0"/>
            <a:pathLst>
              <a:path w="2306913" h="646635">
                <a:moveTo>
                  <a:pt x="2221617" y="371475"/>
                </a:moveTo>
                <a:lnTo>
                  <a:pt x="2221617" y="371475"/>
                </a:lnTo>
                <a:lnTo>
                  <a:pt x="2221617" y="365324"/>
                </a:lnTo>
                <a:lnTo>
                  <a:pt x="2222410" y="364993"/>
                </a:lnTo>
                <a:lnTo>
                  <a:pt x="2225409" y="364625"/>
                </a:lnTo>
                <a:lnTo>
                  <a:pt x="2226526" y="363733"/>
                </a:lnTo>
                <a:lnTo>
                  <a:pt x="2227767" y="360626"/>
                </a:lnTo>
                <a:lnTo>
                  <a:pt x="2229358" y="352163"/>
                </a:lnTo>
                <a:lnTo>
                  <a:pt x="2240134" y="333204"/>
                </a:lnTo>
                <a:lnTo>
                  <a:pt x="2242472" y="321905"/>
                </a:lnTo>
                <a:lnTo>
                  <a:pt x="2243014" y="304825"/>
                </a:lnTo>
                <a:lnTo>
                  <a:pt x="2240916" y="300048"/>
                </a:lnTo>
                <a:lnTo>
                  <a:pt x="2239245" y="297663"/>
                </a:lnTo>
                <a:lnTo>
                  <a:pt x="2236894" y="286722"/>
                </a:lnTo>
                <a:lnTo>
                  <a:pt x="2235306" y="274506"/>
                </a:lnTo>
                <a:lnTo>
                  <a:pt x="2230288" y="264449"/>
                </a:lnTo>
                <a:lnTo>
                  <a:pt x="2225270" y="251027"/>
                </a:lnTo>
                <a:lnTo>
                  <a:pt x="2218907" y="241506"/>
                </a:lnTo>
                <a:lnTo>
                  <a:pt x="2201631" y="226615"/>
                </a:lnTo>
                <a:lnTo>
                  <a:pt x="2195272" y="218986"/>
                </a:lnTo>
                <a:lnTo>
                  <a:pt x="2161357" y="194528"/>
                </a:lnTo>
                <a:lnTo>
                  <a:pt x="2128705" y="171894"/>
                </a:lnTo>
                <a:lnTo>
                  <a:pt x="2094515" y="157201"/>
                </a:lnTo>
                <a:lnTo>
                  <a:pt x="2058930" y="142878"/>
                </a:lnTo>
                <a:lnTo>
                  <a:pt x="2028802" y="131762"/>
                </a:lnTo>
                <a:lnTo>
                  <a:pt x="1999072" y="125213"/>
                </a:lnTo>
                <a:lnTo>
                  <a:pt x="1964298" y="116285"/>
                </a:lnTo>
                <a:lnTo>
                  <a:pt x="1928704" y="108858"/>
                </a:lnTo>
                <a:lnTo>
                  <a:pt x="1893001" y="101334"/>
                </a:lnTo>
                <a:lnTo>
                  <a:pt x="1857285" y="92415"/>
                </a:lnTo>
                <a:lnTo>
                  <a:pt x="1828710" y="87046"/>
                </a:lnTo>
                <a:lnTo>
                  <a:pt x="1795226" y="81076"/>
                </a:lnTo>
                <a:lnTo>
                  <a:pt x="1762741" y="76957"/>
                </a:lnTo>
                <a:lnTo>
                  <a:pt x="1729778" y="72527"/>
                </a:lnTo>
                <a:lnTo>
                  <a:pt x="1694633" y="66743"/>
                </a:lnTo>
                <a:lnTo>
                  <a:pt x="1659233" y="64777"/>
                </a:lnTo>
                <a:lnTo>
                  <a:pt x="1629075" y="60596"/>
                </a:lnTo>
                <a:lnTo>
                  <a:pt x="1595278" y="57830"/>
                </a:lnTo>
                <a:lnTo>
                  <a:pt x="1562731" y="57284"/>
                </a:lnTo>
                <a:lnTo>
                  <a:pt x="1535325" y="57189"/>
                </a:lnTo>
                <a:lnTo>
                  <a:pt x="1507096" y="57162"/>
                </a:lnTo>
                <a:lnTo>
                  <a:pt x="1472905" y="57152"/>
                </a:lnTo>
                <a:lnTo>
                  <a:pt x="1437518" y="57150"/>
                </a:lnTo>
                <a:lnTo>
                  <a:pt x="1409412" y="57943"/>
                </a:lnTo>
                <a:lnTo>
                  <a:pt x="1380977" y="62059"/>
                </a:lnTo>
                <a:lnTo>
                  <a:pt x="1352443" y="63631"/>
                </a:lnTo>
                <a:lnTo>
                  <a:pt x="1323880" y="64097"/>
                </a:lnTo>
                <a:lnTo>
                  <a:pt x="1295309" y="64235"/>
                </a:lnTo>
                <a:lnTo>
                  <a:pt x="1266735" y="64276"/>
                </a:lnTo>
                <a:lnTo>
                  <a:pt x="1238160" y="64288"/>
                </a:lnTo>
                <a:lnTo>
                  <a:pt x="1209585" y="63498"/>
                </a:lnTo>
                <a:lnTo>
                  <a:pt x="1180217" y="59383"/>
                </a:lnTo>
                <a:lnTo>
                  <a:pt x="1147526" y="57811"/>
                </a:lnTo>
                <a:lnTo>
                  <a:pt x="1117378" y="57346"/>
                </a:lnTo>
                <a:lnTo>
                  <a:pt x="1088338" y="57208"/>
                </a:lnTo>
                <a:lnTo>
                  <a:pt x="1058831" y="57167"/>
                </a:lnTo>
                <a:lnTo>
                  <a:pt x="1026099" y="57155"/>
                </a:lnTo>
                <a:lnTo>
                  <a:pt x="995146" y="57151"/>
                </a:lnTo>
                <a:lnTo>
                  <a:pt x="961986" y="56356"/>
                </a:lnTo>
                <a:lnTo>
                  <a:pt x="931700" y="52240"/>
                </a:lnTo>
                <a:lnTo>
                  <a:pt x="901824" y="50668"/>
                </a:lnTo>
                <a:lnTo>
                  <a:pt x="868189" y="50202"/>
                </a:lnTo>
                <a:lnTo>
                  <a:pt x="833088" y="50064"/>
                </a:lnTo>
                <a:lnTo>
                  <a:pt x="798346" y="50023"/>
                </a:lnTo>
                <a:lnTo>
                  <a:pt x="766797" y="50011"/>
                </a:lnTo>
                <a:lnTo>
                  <a:pt x="732666" y="50007"/>
                </a:lnTo>
                <a:lnTo>
                  <a:pt x="697418" y="50006"/>
                </a:lnTo>
                <a:lnTo>
                  <a:pt x="661839" y="50006"/>
                </a:lnTo>
                <a:lnTo>
                  <a:pt x="626162" y="50006"/>
                </a:lnTo>
                <a:lnTo>
                  <a:pt x="591249" y="50006"/>
                </a:lnTo>
                <a:lnTo>
                  <a:pt x="559649" y="50800"/>
                </a:lnTo>
                <a:lnTo>
                  <a:pt x="525504" y="54915"/>
                </a:lnTo>
                <a:lnTo>
                  <a:pt x="490251" y="56488"/>
                </a:lnTo>
                <a:lnTo>
                  <a:pt x="455465" y="57747"/>
                </a:lnTo>
                <a:lnTo>
                  <a:pt x="423902" y="62795"/>
                </a:lnTo>
                <a:lnTo>
                  <a:pt x="390562" y="69317"/>
                </a:lnTo>
                <a:lnTo>
                  <a:pt x="359428" y="76277"/>
                </a:lnTo>
                <a:lnTo>
                  <a:pt x="326215" y="82572"/>
                </a:lnTo>
                <a:lnTo>
                  <a:pt x="295912" y="86378"/>
                </a:lnTo>
                <a:lnTo>
                  <a:pt x="266032" y="96060"/>
                </a:lnTo>
                <a:lnTo>
                  <a:pt x="232396" y="104309"/>
                </a:lnTo>
                <a:lnTo>
                  <a:pt x="198882" y="112574"/>
                </a:lnTo>
                <a:lnTo>
                  <a:pt x="165420" y="127070"/>
                </a:lnTo>
                <a:lnTo>
                  <a:pt x="132087" y="141605"/>
                </a:lnTo>
                <a:lnTo>
                  <a:pt x="101023" y="162336"/>
                </a:lnTo>
                <a:lnTo>
                  <a:pt x="71444" y="186191"/>
                </a:lnTo>
                <a:lnTo>
                  <a:pt x="44898" y="214352"/>
                </a:lnTo>
                <a:lnTo>
                  <a:pt x="39749" y="223855"/>
                </a:lnTo>
                <a:lnTo>
                  <a:pt x="31875" y="252414"/>
                </a:lnTo>
                <a:lnTo>
                  <a:pt x="37456" y="285750"/>
                </a:lnTo>
                <a:lnTo>
                  <a:pt x="41198" y="300037"/>
                </a:lnTo>
                <a:lnTo>
                  <a:pt x="44423" y="314325"/>
                </a:lnTo>
                <a:lnTo>
                  <a:pt x="49062" y="323850"/>
                </a:lnTo>
                <a:lnTo>
                  <a:pt x="70949" y="357187"/>
                </a:lnTo>
                <a:lnTo>
                  <a:pt x="77521" y="366712"/>
                </a:lnTo>
                <a:lnTo>
                  <a:pt x="109049" y="394493"/>
                </a:lnTo>
                <a:lnTo>
                  <a:pt x="143691" y="417380"/>
                </a:lnTo>
                <a:lnTo>
                  <a:pt x="178623" y="436826"/>
                </a:lnTo>
                <a:lnTo>
                  <a:pt x="214238" y="455536"/>
                </a:lnTo>
                <a:lnTo>
                  <a:pt x="246593" y="466396"/>
                </a:lnTo>
                <a:lnTo>
                  <a:pt x="277855" y="476978"/>
                </a:lnTo>
                <a:lnTo>
                  <a:pt x="306961" y="489299"/>
                </a:lnTo>
                <a:lnTo>
                  <a:pt x="339433" y="495996"/>
                </a:lnTo>
                <a:lnTo>
                  <a:pt x="370718" y="504962"/>
                </a:lnTo>
                <a:lnTo>
                  <a:pt x="399828" y="512260"/>
                </a:lnTo>
                <a:lnTo>
                  <a:pt x="428509" y="517729"/>
                </a:lnTo>
                <a:lnTo>
                  <a:pt x="461221" y="521544"/>
                </a:lnTo>
                <a:lnTo>
                  <a:pt x="493527" y="527546"/>
                </a:lnTo>
                <a:lnTo>
                  <a:pt x="528640" y="530610"/>
                </a:lnTo>
                <a:lnTo>
                  <a:pt x="560933" y="534759"/>
                </a:lnTo>
                <a:lnTo>
                  <a:pt x="592183" y="535579"/>
                </a:lnTo>
                <a:lnTo>
                  <a:pt x="621286" y="537858"/>
                </a:lnTo>
                <a:lnTo>
                  <a:pt x="649966" y="541924"/>
                </a:lnTo>
                <a:lnTo>
                  <a:pt x="678561" y="543521"/>
                </a:lnTo>
                <a:lnTo>
                  <a:pt x="707141" y="548540"/>
                </a:lnTo>
                <a:lnTo>
                  <a:pt x="739509" y="549766"/>
                </a:lnTo>
                <a:lnTo>
                  <a:pt x="770773" y="554918"/>
                </a:lnTo>
                <a:lnTo>
                  <a:pt x="801996" y="558875"/>
                </a:lnTo>
                <a:lnTo>
                  <a:pt x="834710" y="563273"/>
                </a:lnTo>
                <a:lnTo>
                  <a:pt x="864103" y="564142"/>
                </a:lnTo>
                <a:lnTo>
                  <a:pt x="892839" y="564314"/>
                </a:lnTo>
                <a:lnTo>
                  <a:pt x="914299" y="566460"/>
                </a:lnTo>
                <a:lnTo>
                  <a:pt x="946675" y="570504"/>
                </a:lnTo>
                <a:lnTo>
                  <a:pt x="978735" y="571303"/>
                </a:lnTo>
                <a:lnTo>
                  <a:pt x="1005542" y="571441"/>
                </a:lnTo>
                <a:lnTo>
                  <a:pt x="1033593" y="572276"/>
                </a:lnTo>
                <a:lnTo>
                  <a:pt x="1061219" y="576404"/>
                </a:lnTo>
                <a:lnTo>
                  <a:pt x="1094406" y="578201"/>
                </a:lnTo>
                <a:lnTo>
                  <a:pt x="1121924" y="578512"/>
                </a:lnTo>
                <a:lnTo>
                  <a:pt x="1155875" y="582410"/>
                </a:lnTo>
                <a:lnTo>
                  <a:pt x="1191215" y="585120"/>
                </a:lnTo>
                <a:lnTo>
                  <a:pt x="1219312" y="585589"/>
                </a:lnTo>
                <a:lnTo>
                  <a:pt x="1248539" y="585728"/>
                </a:lnTo>
                <a:lnTo>
                  <a:pt x="1281187" y="585770"/>
                </a:lnTo>
                <a:lnTo>
                  <a:pt x="1311322" y="585782"/>
                </a:lnTo>
                <a:lnTo>
                  <a:pt x="1340359" y="585785"/>
                </a:lnTo>
                <a:lnTo>
                  <a:pt x="1369865" y="585786"/>
                </a:lnTo>
                <a:lnTo>
                  <a:pt x="1402596" y="585787"/>
                </a:lnTo>
                <a:lnTo>
                  <a:pt x="1432756" y="585787"/>
                </a:lnTo>
                <a:lnTo>
                  <a:pt x="1462594" y="585787"/>
                </a:lnTo>
                <a:lnTo>
                  <a:pt x="1496217" y="585787"/>
                </a:lnTo>
                <a:lnTo>
                  <a:pt x="1531315" y="585787"/>
                </a:lnTo>
                <a:lnTo>
                  <a:pt x="1566056" y="586581"/>
                </a:lnTo>
                <a:lnTo>
                  <a:pt x="1597605" y="590697"/>
                </a:lnTo>
                <a:lnTo>
                  <a:pt x="1630942" y="591475"/>
                </a:lnTo>
                <a:lnTo>
                  <a:pt x="1662074" y="587825"/>
                </a:lnTo>
                <a:lnTo>
                  <a:pt x="1696081" y="586391"/>
                </a:lnTo>
                <a:lnTo>
                  <a:pt x="1731293" y="585966"/>
                </a:lnTo>
                <a:lnTo>
                  <a:pt x="1766861" y="585046"/>
                </a:lnTo>
                <a:lnTo>
                  <a:pt x="1802535" y="580893"/>
                </a:lnTo>
                <a:lnTo>
                  <a:pt x="1837447" y="579310"/>
                </a:lnTo>
                <a:lnTo>
                  <a:pt x="1869046" y="578047"/>
                </a:lnTo>
                <a:lnTo>
                  <a:pt x="1903191" y="573792"/>
                </a:lnTo>
                <a:lnTo>
                  <a:pt x="1938444" y="571385"/>
                </a:lnTo>
                <a:lnTo>
                  <a:pt x="1973231" y="565998"/>
                </a:lnTo>
                <a:lnTo>
                  <a:pt x="2004793" y="559374"/>
                </a:lnTo>
                <a:lnTo>
                  <a:pt x="2038134" y="552385"/>
                </a:lnTo>
                <a:lnTo>
                  <a:pt x="2068473" y="545286"/>
                </a:lnTo>
                <a:lnTo>
                  <a:pt x="2097571" y="537363"/>
                </a:lnTo>
                <a:lnTo>
                  <a:pt x="2125508" y="526107"/>
                </a:lnTo>
                <a:lnTo>
                  <a:pt x="2158799" y="512674"/>
                </a:lnTo>
                <a:lnTo>
                  <a:pt x="2191922" y="498761"/>
                </a:lnTo>
                <a:lnTo>
                  <a:pt x="2226496" y="478146"/>
                </a:lnTo>
                <a:lnTo>
                  <a:pt x="2261965" y="449057"/>
                </a:lnTo>
                <a:lnTo>
                  <a:pt x="2276346" y="437148"/>
                </a:lnTo>
                <a:lnTo>
                  <a:pt x="2295014" y="403336"/>
                </a:lnTo>
                <a:lnTo>
                  <a:pt x="2304083" y="383559"/>
                </a:lnTo>
                <a:lnTo>
                  <a:pt x="2306912" y="359592"/>
                </a:lnTo>
                <a:lnTo>
                  <a:pt x="2301553" y="335614"/>
                </a:lnTo>
                <a:lnTo>
                  <a:pt x="2294968" y="314767"/>
                </a:lnTo>
                <a:lnTo>
                  <a:pt x="2294330" y="309857"/>
                </a:lnTo>
                <a:lnTo>
                  <a:pt x="2289388" y="300168"/>
                </a:lnTo>
                <a:lnTo>
                  <a:pt x="2259502" y="266707"/>
                </a:lnTo>
                <a:lnTo>
                  <a:pt x="2226367" y="231790"/>
                </a:lnTo>
                <a:lnTo>
                  <a:pt x="2192100" y="204649"/>
                </a:lnTo>
                <a:lnTo>
                  <a:pt x="2157199" y="184749"/>
                </a:lnTo>
                <a:lnTo>
                  <a:pt x="2121588" y="165979"/>
                </a:lnTo>
                <a:lnTo>
                  <a:pt x="2089233" y="151319"/>
                </a:lnTo>
                <a:lnTo>
                  <a:pt x="2057178" y="138839"/>
                </a:lnTo>
                <a:lnTo>
                  <a:pt x="2023212" y="128731"/>
                </a:lnTo>
                <a:lnTo>
                  <a:pt x="1989544" y="119090"/>
                </a:lnTo>
                <a:lnTo>
                  <a:pt x="1961737" y="111927"/>
                </a:lnTo>
                <a:lnTo>
                  <a:pt x="1928806" y="102395"/>
                </a:lnTo>
                <a:lnTo>
                  <a:pt x="1901848" y="95250"/>
                </a:lnTo>
                <a:lnTo>
                  <a:pt x="1873752" y="88900"/>
                </a:lnTo>
                <a:lnTo>
                  <a:pt x="1846113" y="85872"/>
                </a:lnTo>
                <a:lnTo>
                  <a:pt x="1812921" y="78139"/>
                </a:lnTo>
                <a:lnTo>
                  <a:pt x="1785403" y="73423"/>
                </a:lnTo>
                <a:lnTo>
                  <a:pt x="1757141" y="69909"/>
                </a:lnTo>
                <a:lnTo>
                  <a:pt x="1728659" y="65957"/>
                </a:lnTo>
                <a:lnTo>
                  <a:pt x="1700111" y="62670"/>
                </a:lnTo>
                <a:lnTo>
                  <a:pt x="1671544" y="58785"/>
                </a:lnTo>
                <a:lnTo>
                  <a:pt x="1642972" y="55517"/>
                </a:lnTo>
                <a:lnTo>
                  <a:pt x="1612281" y="49522"/>
                </a:lnTo>
                <a:lnTo>
                  <a:pt x="1580168" y="44836"/>
                </a:lnTo>
                <a:lnTo>
                  <a:pt x="1550545" y="41330"/>
                </a:lnTo>
                <a:lnTo>
                  <a:pt x="1519543" y="37381"/>
                </a:lnTo>
                <a:lnTo>
                  <a:pt x="1487338" y="36211"/>
                </a:lnTo>
                <a:lnTo>
                  <a:pt x="1457688" y="33748"/>
                </a:lnTo>
                <a:lnTo>
                  <a:pt x="1426678" y="30107"/>
                </a:lnTo>
                <a:lnTo>
                  <a:pt x="1392354" y="26912"/>
                </a:lnTo>
                <a:lnTo>
                  <a:pt x="1359165" y="23055"/>
                </a:lnTo>
                <a:lnTo>
                  <a:pt x="1327107" y="21912"/>
                </a:lnTo>
                <a:lnTo>
                  <a:pt x="1292472" y="19457"/>
                </a:lnTo>
                <a:lnTo>
                  <a:pt x="1257075" y="15819"/>
                </a:lnTo>
                <a:lnTo>
                  <a:pt x="1221451" y="14741"/>
                </a:lnTo>
                <a:lnTo>
                  <a:pt x="1187878" y="12305"/>
                </a:lnTo>
                <a:lnTo>
                  <a:pt x="1155705" y="8673"/>
                </a:lnTo>
                <a:lnTo>
                  <a:pt x="1121037" y="7596"/>
                </a:lnTo>
                <a:lnTo>
                  <a:pt x="1096676" y="6551"/>
                </a:lnTo>
                <a:lnTo>
                  <a:pt x="1069974" y="3440"/>
                </a:lnTo>
                <a:lnTo>
                  <a:pt x="1035751" y="1019"/>
                </a:lnTo>
                <a:lnTo>
                  <a:pt x="1011146" y="453"/>
                </a:lnTo>
                <a:lnTo>
                  <a:pt x="985130" y="201"/>
                </a:lnTo>
                <a:lnTo>
                  <a:pt x="960338" y="89"/>
                </a:lnTo>
                <a:lnTo>
                  <a:pt x="936090" y="39"/>
                </a:lnTo>
                <a:lnTo>
                  <a:pt x="912084" y="17"/>
                </a:lnTo>
                <a:lnTo>
                  <a:pt x="888185" y="7"/>
                </a:lnTo>
                <a:lnTo>
                  <a:pt x="864335" y="3"/>
                </a:lnTo>
                <a:lnTo>
                  <a:pt x="839711" y="1"/>
                </a:lnTo>
                <a:lnTo>
                  <a:pt x="812893" y="0"/>
                </a:lnTo>
                <a:lnTo>
                  <a:pt x="787215" y="0"/>
                </a:lnTo>
                <a:lnTo>
                  <a:pt x="761780" y="0"/>
                </a:lnTo>
                <a:lnTo>
                  <a:pt x="734600" y="0"/>
                </a:lnTo>
                <a:lnTo>
                  <a:pt x="706645" y="2116"/>
                </a:lnTo>
                <a:lnTo>
                  <a:pt x="679140" y="4909"/>
                </a:lnTo>
                <a:lnTo>
                  <a:pt x="653686" y="6150"/>
                </a:lnTo>
                <a:lnTo>
                  <a:pt x="627027" y="8818"/>
                </a:lnTo>
                <a:lnTo>
                  <a:pt x="599304" y="11857"/>
                </a:lnTo>
                <a:lnTo>
                  <a:pt x="571107" y="13207"/>
                </a:lnTo>
                <a:lnTo>
                  <a:pt x="542701" y="15924"/>
                </a:lnTo>
                <a:lnTo>
                  <a:pt x="514994" y="19777"/>
                </a:lnTo>
                <a:lnTo>
                  <a:pt x="489451" y="24135"/>
                </a:lnTo>
                <a:lnTo>
                  <a:pt x="464869" y="26602"/>
                </a:lnTo>
                <a:lnTo>
                  <a:pt x="439921" y="28491"/>
                </a:lnTo>
                <a:lnTo>
                  <a:pt x="412958" y="31977"/>
                </a:lnTo>
                <a:lnTo>
                  <a:pt x="387216" y="36172"/>
                </a:lnTo>
                <a:lnTo>
                  <a:pt x="361753" y="40682"/>
                </a:lnTo>
                <a:lnTo>
                  <a:pt x="334560" y="45333"/>
                </a:lnTo>
                <a:lnTo>
                  <a:pt x="308716" y="50046"/>
                </a:lnTo>
                <a:lnTo>
                  <a:pt x="273971" y="57162"/>
                </a:lnTo>
                <a:lnTo>
                  <a:pt x="241451" y="64297"/>
                </a:lnTo>
                <a:lnTo>
                  <a:pt x="208797" y="71438"/>
                </a:lnTo>
                <a:lnTo>
                  <a:pt x="179013" y="80698"/>
                </a:lnTo>
                <a:lnTo>
                  <a:pt x="144297" y="98049"/>
                </a:lnTo>
                <a:lnTo>
                  <a:pt x="109599" y="111854"/>
                </a:lnTo>
                <a:lnTo>
                  <a:pt x="78992" y="129045"/>
                </a:lnTo>
                <a:lnTo>
                  <a:pt x="43444" y="151548"/>
                </a:lnTo>
                <a:lnTo>
                  <a:pt x="19842" y="174032"/>
                </a:lnTo>
                <a:lnTo>
                  <a:pt x="5102" y="197670"/>
                </a:lnTo>
                <a:lnTo>
                  <a:pt x="1449" y="211939"/>
                </a:lnTo>
                <a:lnTo>
                  <a:pt x="0" y="245269"/>
                </a:lnTo>
                <a:lnTo>
                  <a:pt x="2032" y="280722"/>
                </a:lnTo>
                <a:lnTo>
                  <a:pt x="9854" y="303807"/>
                </a:lnTo>
                <a:lnTo>
                  <a:pt x="32610" y="338079"/>
                </a:lnTo>
                <a:lnTo>
                  <a:pt x="41790" y="352407"/>
                </a:lnTo>
                <a:lnTo>
                  <a:pt x="73329" y="380998"/>
                </a:lnTo>
                <a:lnTo>
                  <a:pt x="107178" y="409574"/>
                </a:lnTo>
                <a:lnTo>
                  <a:pt x="130166" y="426508"/>
                </a:lnTo>
                <a:lnTo>
                  <a:pt x="165230" y="445955"/>
                </a:lnTo>
                <a:lnTo>
                  <a:pt x="200606" y="464474"/>
                </a:lnTo>
                <a:lnTo>
                  <a:pt x="230826" y="478670"/>
                </a:lnTo>
                <a:lnTo>
                  <a:pt x="262798" y="490813"/>
                </a:lnTo>
                <a:lnTo>
                  <a:pt x="294497" y="501555"/>
                </a:lnTo>
                <a:lnTo>
                  <a:pt x="329024" y="512675"/>
                </a:lnTo>
                <a:lnTo>
                  <a:pt x="364390" y="523114"/>
                </a:lnTo>
                <a:lnTo>
                  <a:pt x="400004" y="534144"/>
                </a:lnTo>
                <a:lnTo>
                  <a:pt x="435692" y="544556"/>
                </a:lnTo>
                <a:lnTo>
                  <a:pt x="471402" y="555579"/>
                </a:lnTo>
                <a:lnTo>
                  <a:pt x="507118" y="563872"/>
                </a:lnTo>
                <a:lnTo>
                  <a:pt x="542836" y="571356"/>
                </a:lnTo>
                <a:lnTo>
                  <a:pt x="578554" y="578601"/>
                </a:lnTo>
                <a:lnTo>
                  <a:pt x="614273" y="585774"/>
                </a:lnTo>
                <a:lnTo>
                  <a:pt x="638879" y="590544"/>
                </a:lnTo>
                <a:lnTo>
                  <a:pt x="665690" y="595309"/>
                </a:lnTo>
                <a:lnTo>
                  <a:pt x="691364" y="600073"/>
                </a:lnTo>
                <a:lnTo>
                  <a:pt x="716798" y="604043"/>
                </a:lnTo>
                <a:lnTo>
                  <a:pt x="743977" y="605807"/>
                </a:lnTo>
                <a:lnTo>
                  <a:pt x="769815" y="608708"/>
                </a:lnTo>
                <a:lnTo>
                  <a:pt x="794528" y="612643"/>
                </a:lnTo>
                <a:lnTo>
                  <a:pt x="818740" y="617037"/>
                </a:lnTo>
                <a:lnTo>
                  <a:pt x="844847" y="621636"/>
                </a:lnTo>
                <a:lnTo>
                  <a:pt x="871532" y="625533"/>
                </a:lnTo>
                <a:lnTo>
                  <a:pt x="896620" y="627264"/>
                </a:lnTo>
                <a:lnTo>
                  <a:pt x="921000" y="630151"/>
                </a:lnTo>
                <a:lnTo>
                  <a:pt x="945859" y="633285"/>
                </a:lnTo>
                <a:lnTo>
                  <a:pt x="972782" y="634679"/>
                </a:lnTo>
                <a:lnTo>
                  <a:pt x="998506" y="637414"/>
                </a:lnTo>
                <a:lnTo>
                  <a:pt x="1023962" y="640482"/>
                </a:lnTo>
                <a:lnTo>
                  <a:pt x="1051151" y="641846"/>
                </a:lnTo>
                <a:lnTo>
                  <a:pt x="1076993" y="642452"/>
                </a:lnTo>
                <a:lnTo>
                  <a:pt x="1101707" y="643515"/>
                </a:lnTo>
                <a:lnTo>
                  <a:pt x="1125921" y="646634"/>
                </a:lnTo>
                <a:lnTo>
                  <a:pt x="1152028" y="646432"/>
                </a:lnTo>
                <a:lnTo>
                  <a:pt x="1178713" y="644490"/>
                </a:lnTo>
                <a:lnTo>
                  <a:pt x="1203802" y="643627"/>
                </a:lnTo>
                <a:lnTo>
                  <a:pt x="1228181" y="643244"/>
                </a:lnTo>
                <a:lnTo>
                  <a:pt x="1252246" y="643073"/>
                </a:lnTo>
                <a:lnTo>
                  <a:pt x="1276171" y="642998"/>
                </a:lnTo>
                <a:lnTo>
                  <a:pt x="1302150" y="642964"/>
                </a:lnTo>
                <a:lnTo>
                  <a:pt x="1328777" y="642155"/>
                </a:lnTo>
                <a:lnTo>
                  <a:pt x="1353841" y="639150"/>
                </a:lnTo>
                <a:lnTo>
                  <a:pt x="1378209" y="637285"/>
                </a:lnTo>
                <a:lnTo>
                  <a:pt x="1403063" y="635662"/>
                </a:lnTo>
                <a:lnTo>
                  <a:pt x="1429984" y="632295"/>
                </a:lnTo>
                <a:lnTo>
                  <a:pt x="1457823" y="630270"/>
                </a:lnTo>
                <a:lnTo>
                  <a:pt x="1485278" y="628576"/>
                </a:lnTo>
                <a:lnTo>
                  <a:pt x="1510709" y="625177"/>
                </a:lnTo>
                <a:lnTo>
                  <a:pt x="1537358" y="623137"/>
                </a:lnTo>
                <a:lnTo>
                  <a:pt x="1564283" y="621437"/>
                </a:lnTo>
                <a:lnTo>
                  <a:pt x="1589479" y="618035"/>
                </a:lnTo>
                <a:lnTo>
                  <a:pt x="1616023" y="613878"/>
                </a:lnTo>
                <a:lnTo>
                  <a:pt x="1643695" y="609384"/>
                </a:lnTo>
                <a:lnTo>
                  <a:pt x="1671869" y="604741"/>
                </a:lnTo>
                <a:lnTo>
                  <a:pt x="1700265" y="602149"/>
                </a:lnTo>
                <a:lnTo>
                  <a:pt x="1728761" y="599409"/>
                </a:lnTo>
                <a:lnTo>
                  <a:pt x="1757301" y="592899"/>
                </a:lnTo>
                <a:lnTo>
                  <a:pt x="1783744" y="586832"/>
                </a:lnTo>
                <a:lnTo>
                  <a:pt x="1809519" y="581489"/>
                </a:lnTo>
                <a:lnTo>
                  <a:pt x="1836849" y="576468"/>
                </a:lnTo>
                <a:lnTo>
                  <a:pt x="1862755" y="571591"/>
                </a:lnTo>
                <a:lnTo>
                  <a:pt x="1888291" y="565984"/>
                </a:lnTo>
                <a:lnTo>
                  <a:pt x="1915516" y="558200"/>
                </a:lnTo>
                <a:lnTo>
                  <a:pt x="1943490" y="551566"/>
                </a:lnTo>
                <a:lnTo>
                  <a:pt x="1971005" y="545177"/>
                </a:lnTo>
                <a:lnTo>
                  <a:pt x="1996463" y="537047"/>
                </a:lnTo>
                <a:lnTo>
                  <a:pt x="2023123" y="528141"/>
                </a:lnTo>
                <a:lnTo>
                  <a:pt x="2050054" y="519686"/>
                </a:lnTo>
                <a:lnTo>
                  <a:pt x="2075252" y="513281"/>
                </a:lnTo>
                <a:lnTo>
                  <a:pt x="2107958" y="501421"/>
                </a:lnTo>
                <a:lnTo>
                  <a:pt x="2137757" y="487853"/>
                </a:lnTo>
                <a:lnTo>
                  <a:pt x="2166695" y="473779"/>
                </a:lnTo>
                <a:lnTo>
                  <a:pt x="2199214" y="454800"/>
                </a:lnTo>
                <a:lnTo>
                  <a:pt x="2228568" y="435765"/>
                </a:lnTo>
                <a:lnTo>
                  <a:pt x="2241375" y="426242"/>
                </a:lnTo>
                <a:lnTo>
                  <a:pt x="2271623" y="392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39" y="914510"/>
            <a:ext cx="8489061" cy="36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More Vocabulary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latin typeface="Architects Daughter"/>
                <a:ea typeface="Architects Daughter"/>
                <a:cs typeface="Architects Daughter"/>
                <a:sym typeface="Architects Daughter"/>
              </a:rPr>
              <a:t>Optimization</a:t>
            </a: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--seeking the maximum or minimum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latin typeface="Architects Daughter"/>
                <a:ea typeface="Architects Daughter"/>
                <a:cs typeface="Architects Daughter"/>
                <a:sym typeface="Architects Daughter"/>
              </a:rPr>
              <a:t>Objective function</a:t>
            </a: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--the function that we want to maximize or minimize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latin typeface="Architects Daughter"/>
                <a:ea typeface="Architects Daughter"/>
                <a:cs typeface="Architects Daughter"/>
                <a:sym typeface="Architects Daughter"/>
              </a:rPr>
              <a:t>Vertex (or vertices)</a:t>
            </a: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--where the lines touch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*Use the vertices of the feasible region to optimize!*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" sz="2400" dirty="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Each week, Carly can make 10 to 25 necklaces and 15 to 40 pairs of earrings. She earns profits of $3 on each pair of earrings and $5 on each necklace. From past sales, she anticipates selling at least 30 pieces of jewelry. </a:t>
            </a:r>
            <a:r>
              <a:rPr lang="en-US" sz="2400" dirty="0" smtClean="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</a:t>
            </a:r>
            <a:r>
              <a:rPr lang="en" sz="2400" dirty="0" smtClean="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ow can she maximize profit? </a:t>
            </a:r>
            <a:endParaRPr sz="24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grpSp>
        <p:nvGrpSpPr>
          <p:cNvPr id="2201" name="SMARTInkShape-Group597"/>
          <p:cNvGrpSpPr/>
          <p:nvPr/>
        </p:nvGrpSpPr>
        <p:grpSpPr>
          <a:xfrm>
            <a:off x="3000491" y="3036094"/>
            <a:ext cx="1420965" cy="292655"/>
            <a:chOff x="3000491" y="3036094"/>
            <a:chExt cx="1420965" cy="292655"/>
          </a:xfrm>
        </p:grpSpPr>
        <p:sp>
          <p:nvSpPr>
            <p:cNvPr id="2189" name="SMARTInkShape-3176"/>
            <p:cNvSpPr/>
            <p:nvPr>
              <p:custDataLst>
                <p:tags r:id="rId241"/>
              </p:custDataLst>
            </p:nvPr>
          </p:nvSpPr>
          <p:spPr>
            <a:xfrm>
              <a:off x="4271963" y="3093261"/>
              <a:ext cx="149493" cy="92844"/>
            </a:xfrm>
            <a:custGeom>
              <a:avLst/>
              <a:gdLst/>
              <a:ahLst/>
              <a:cxnLst/>
              <a:rect l="0" t="0" r="0" b="0"/>
              <a:pathLst>
                <a:path w="149493" h="92844">
                  <a:moveTo>
                    <a:pt x="100012" y="7127"/>
                  </a:moveTo>
                  <a:lnTo>
                    <a:pt x="100012" y="7127"/>
                  </a:lnTo>
                  <a:lnTo>
                    <a:pt x="96220" y="3334"/>
                  </a:lnTo>
                  <a:lnTo>
                    <a:pt x="92241" y="1472"/>
                  </a:lnTo>
                  <a:lnTo>
                    <a:pt x="57314" y="0"/>
                  </a:lnTo>
                  <a:lnTo>
                    <a:pt x="32829" y="778"/>
                  </a:lnTo>
                  <a:lnTo>
                    <a:pt x="13250" y="6134"/>
                  </a:lnTo>
                  <a:lnTo>
                    <a:pt x="11214" y="7258"/>
                  </a:lnTo>
                  <a:lnTo>
                    <a:pt x="9857" y="8802"/>
                  </a:lnTo>
                  <a:lnTo>
                    <a:pt x="8349" y="12634"/>
                  </a:lnTo>
                  <a:lnTo>
                    <a:pt x="7680" y="16982"/>
                  </a:lnTo>
                  <a:lnTo>
                    <a:pt x="8294" y="18460"/>
                  </a:lnTo>
                  <a:lnTo>
                    <a:pt x="9498" y="19444"/>
                  </a:lnTo>
                  <a:lnTo>
                    <a:pt x="11095" y="20101"/>
                  </a:lnTo>
                  <a:lnTo>
                    <a:pt x="43109" y="42539"/>
                  </a:lnTo>
                  <a:lnTo>
                    <a:pt x="65753" y="52310"/>
                  </a:lnTo>
                  <a:lnTo>
                    <a:pt x="100204" y="58614"/>
                  </a:lnTo>
                  <a:lnTo>
                    <a:pt x="117267" y="64716"/>
                  </a:lnTo>
                  <a:lnTo>
                    <a:pt x="137709" y="75447"/>
                  </a:lnTo>
                  <a:lnTo>
                    <a:pt x="144018" y="77179"/>
                  </a:lnTo>
                  <a:lnTo>
                    <a:pt x="146018" y="78434"/>
                  </a:lnTo>
                  <a:lnTo>
                    <a:pt x="147352" y="80065"/>
                  </a:lnTo>
                  <a:lnTo>
                    <a:pt x="149492" y="84593"/>
                  </a:lnTo>
                  <a:lnTo>
                    <a:pt x="147668" y="87329"/>
                  </a:lnTo>
                  <a:lnTo>
                    <a:pt x="146070" y="89170"/>
                  </a:lnTo>
                  <a:lnTo>
                    <a:pt x="140061" y="91215"/>
                  </a:lnTo>
                  <a:lnTo>
                    <a:pt x="106237" y="92788"/>
                  </a:lnTo>
                  <a:lnTo>
                    <a:pt x="73570" y="92843"/>
                  </a:lnTo>
                  <a:lnTo>
                    <a:pt x="41653" y="90734"/>
                  </a:lnTo>
                  <a:lnTo>
                    <a:pt x="6521" y="86002"/>
                  </a:lnTo>
                  <a:lnTo>
                    <a:pt x="0" y="85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0" name="SMARTInkShape-3177"/>
            <p:cNvSpPr/>
            <p:nvPr>
              <p:custDataLst>
                <p:tags r:id="rId242"/>
              </p:custDataLst>
            </p:nvPr>
          </p:nvSpPr>
          <p:spPr>
            <a:xfrm>
              <a:off x="4071938" y="3093583"/>
              <a:ext cx="164180" cy="235166"/>
            </a:xfrm>
            <a:custGeom>
              <a:avLst/>
              <a:gdLst/>
              <a:ahLst/>
              <a:cxnLst/>
              <a:rect l="0" t="0" r="0" b="0"/>
              <a:pathLst>
                <a:path w="164180" h="235166">
                  <a:moveTo>
                    <a:pt x="100012" y="13948"/>
                  </a:moveTo>
                  <a:lnTo>
                    <a:pt x="100012" y="13948"/>
                  </a:lnTo>
                  <a:lnTo>
                    <a:pt x="67912" y="14742"/>
                  </a:lnTo>
                  <a:lnTo>
                    <a:pt x="55223" y="19651"/>
                  </a:lnTo>
                  <a:lnTo>
                    <a:pt x="29655" y="41590"/>
                  </a:lnTo>
                  <a:lnTo>
                    <a:pt x="25086" y="48194"/>
                  </a:lnTo>
                  <a:lnTo>
                    <a:pt x="15494" y="72400"/>
                  </a:lnTo>
                  <a:lnTo>
                    <a:pt x="15885" y="75141"/>
                  </a:lnTo>
                  <a:lnTo>
                    <a:pt x="18437" y="80304"/>
                  </a:lnTo>
                  <a:lnTo>
                    <a:pt x="31111" y="94882"/>
                  </a:lnTo>
                  <a:lnTo>
                    <a:pt x="37904" y="97544"/>
                  </a:lnTo>
                  <a:lnTo>
                    <a:pt x="72976" y="99549"/>
                  </a:lnTo>
                  <a:lnTo>
                    <a:pt x="94613" y="98855"/>
                  </a:lnTo>
                  <a:lnTo>
                    <a:pt x="118978" y="89727"/>
                  </a:lnTo>
                  <a:lnTo>
                    <a:pt x="126433" y="83082"/>
                  </a:lnTo>
                  <a:lnTo>
                    <a:pt x="139416" y="66179"/>
                  </a:lnTo>
                  <a:lnTo>
                    <a:pt x="142191" y="49166"/>
                  </a:lnTo>
                  <a:lnTo>
                    <a:pt x="142740" y="34310"/>
                  </a:lnTo>
                  <a:lnTo>
                    <a:pt x="139042" y="22451"/>
                  </a:lnTo>
                  <a:lnTo>
                    <a:pt x="132920" y="12675"/>
                  </a:lnTo>
                  <a:lnTo>
                    <a:pt x="128396" y="9414"/>
                  </a:lnTo>
                  <a:lnTo>
                    <a:pt x="123740" y="7170"/>
                  </a:lnTo>
                  <a:lnTo>
                    <a:pt x="116656" y="2238"/>
                  </a:lnTo>
                  <a:lnTo>
                    <a:pt x="111907" y="806"/>
                  </a:lnTo>
                  <a:lnTo>
                    <a:pt x="100979" y="0"/>
                  </a:lnTo>
                  <a:lnTo>
                    <a:pt x="94356" y="1928"/>
                  </a:lnTo>
                  <a:lnTo>
                    <a:pt x="91479" y="3554"/>
                  </a:lnTo>
                  <a:lnTo>
                    <a:pt x="89561" y="5431"/>
                  </a:lnTo>
                  <a:lnTo>
                    <a:pt x="87430" y="9634"/>
                  </a:lnTo>
                  <a:lnTo>
                    <a:pt x="85949" y="23268"/>
                  </a:lnTo>
                  <a:lnTo>
                    <a:pt x="86618" y="31584"/>
                  </a:lnTo>
                  <a:lnTo>
                    <a:pt x="98712" y="64980"/>
                  </a:lnTo>
                  <a:lnTo>
                    <a:pt x="119518" y="96016"/>
                  </a:lnTo>
                  <a:lnTo>
                    <a:pt x="140818" y="128708"/>
                  </a:lnTo>
                  <a:lnTo>
                    <a:pt x="156981" y="163380"/>
                  </a:lnTo>
                  <a:lnTo>
                    <a:pt x="161051" y="173231"/>
                  </a:lnTo>
                  <a:lnTo>
                    <a:pt x="164179" y="207789"/>
                  </a:lnTo>
                  <a:lnTo>
                    <a:pt x="160476" y="219726"/>
                  </a:lnTo>
                  <a:lnTo>
                    <a:pt x="157784" y="222571"/>
                  </a:lnTo>
                  <a:lnTo>
                    <a:pt x="137102" y="232671"/>
                  </a:lnTo>
                  <a:lnTo>
                    <a:pt x="104415" y="235165"/>
                  </a:lnTo>
                  <a:lnTo>
                    <a:pt x="78039" y="233240"/>
                  </a:lnTo>
                  <a:lnTo>
                    <a:pt x="44378" y="228123"/>
                  </a:lnTo>
                  <a:lnTo>
                    <a:pt x="19454" y="216133"/>
                  </a:lnTo>
                  <a:lnTo>
                    <a:pt x="0" y="199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1" name="SMARTInkShape-3178"/>
            <p:cNvSpPr/>
            <p:nvPr>
              <p:custDataLst>
                <p:tags r:id="rId243"/>
              </p:custDataLst>
            </p:nvPr>
          </p:nvSpPr>
          <p:spPr>
            <a:xfrm>
              <a:off x="3964781" y="3100515"/>
              <a:ext cx="100014" cy="103914"/>
            </a:xfrm>
            <a:custGeom>
              <a:avLst/>
              <a:gdLst/>
              <a:ahLst/>
              <a:cxnLst/>
              <a:rect l="0" t="0" r="0" b="0"/>
              <a:pathLst>
                <a:path w="100014" h="103914">
                  <a:moveTo>
                    <a:pt x="7144" y="28448"/>
                  </a:moveTo>
                  <a:lnTo>
                    <a:pt x="7144" y="28448"/>
                  </a:lnTo>
                  <a:lnTo>
                    <a:pt x="7144" y="32240"/>
                  </a:lnTo>
                  <a:lnTo>
                    <a:pt x="442" y="53099"/>
                  </a:lnTo>
                  <a:lnTo>
                    <a:pt x="8" y="86918"/>
                  </a:lnTo>
                  <a:lnTo>
                    <a:pt x="0" y="103545"/>
                  </a:lnTo>
                  <a:lnTo>
                    <a:pt x="794" y="103913"/>
                  </a:lnTo>
                  <a:lnTo>
                    <a:pt x="3792" y="102204"/>
                  </a:lnTo>
                  <a:lnTo>
                    <a:pt x="4910" y="100637"/>
                  </a:lnTo>
                  <a:lnTo>
                    <a:pt x="6151" y="96780"/>
                  </a:lnTo>
                  <a:lnTo>
                    <a:pt x="7742" y="87836"/>
                  </a:lnTo>
                  <a:lnTo>
                    <a:pt x="11996" y="79999"/>
                  </a:lnTo>
                  <a:lnTo>
                    <a:pt x="19790" y="54359"/>
                  </a:lnTo>
                  <a:lnTo>
                    <a:pt x="26605" y="35535"/>
                  </a:lnTo>
                  <a:lnTo>
                    <a:pt x="28493" y="26835"/>
                  </a:lnTo>
                  <a:lnTo>
                    <a:pt x="34019" y="17475"/>
                  </a:lnTo>
                  <a:lnTo>
                    <a:pt x="45334" y="4758"/>
                  </a:lnTo>
                  <a:lnTo>
                    <a:pt x="50046" y="2044"/>
                  </a:lnTo>
                  <a:lnTo>
                    <a:pt x="59540" y="302"/>
                  </a:lnTo>
                  <a:lnTo>
                    <a:pt x="66678" y="0"/>
                  </a:lnTo>
                  <a:lnTo>
                    <a:pt x="71439" y="2046"/>
                  </a:lnTo>
                  <a:lnTo>
                    <a:pt x="73820" y="3702"/>
                  </a:lnTo>
                  <a:lnTo>
                    <a:pt x="76465" y="7660"/>
                  </a:lnTo>
                  <a:lnTo>
                    <a:pt x="78435" y="12065"/>
                  </a:lnTo>
                  <a:lnTo>
                    <a:pt x="83212" y="19007"/>
                  </a:lnTo>
                  <a:lnTo>
                    <a:pt x="92142" y="46838"/>
                  </a:lnTo>
                  <a:lnTo>
                    <a:pt x="92840" y="66522"/>
                  </a:lnTo>
                  <a:lnTo>
                    <a:pt x="93644" y="68118"/>
                  </a:lnTo>
                  <a:lnTo>
                    <a:pt x="94973" y="69182"/>
                  </a:lnTo>
                  <a:lnTo>
                    <a:pt x="96653" y="69891"/>
                  </a:lnTo>
                  <a:lnTo>
                    <a:pt x="97773" y="71158"/>
                  </a:lnTo>
                  <a:lnTo>
                    <a:pt x="100013" y="78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2" name="SMARTInkShape-3179"/>
            <p:cNvSpPr/>
            <p:nvPr>
              <p:custDataLst>
                <p:tags r:id="rId244"/>
              </p:custDataLst>
            </p:nvPr>
          </p:nvSpPr>
          <p:spPr>
            <a:xfrm>
              <a:off x="3896372" y="3078956"/>
              <a:ext cx="11260" cy="7145"/>
            </a:xfrm>
            <a:custGeom>
              <a:avLst/>
              <a:gdLst/>
              <a:ahLst/>
              <a:cxnLst/>
              <a:rect l="0" t="0" r="0" b="0"/>
              <a:pathLst>
                <a:path w="11260" h="7145">
                  <a:moveTo>
                    <a:pt x="4116" y="7144"/>
                  </a:moveTo>
                  <a:lnTo>
                    <a:pt x="4116" y="7144"/>
                  </a:lnTo>
                  <a:lnTo>
                    <a:pt x="0" y="7144"/>
                  </a:lnTo>
                  <a:lnTo>
                    <a:pt x="1757" y="7144"/>
                  </a:lnTo>
                  <a:lnTo>
                    <a:pt x="2544" y="6350"/>
                  </a:lnTo>
                  <a:lnTo>
                    <a:pt x="3909" y="993"/>
                  </a:lnTo>
                  <a:lnTo>
                    <a:pt x="6140" y="442"/>
                  </a:lnTo>
                  <a:lnTo>
                    <a:pt x="11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3" name="SMARTInkShape-3180"/>
            <p:cNvSpPr/>
            <p:nvPr>
              <p:custDataLst>
                <p:tags r:id="rId245"/>
              </p:custDataLst>
            </p:nvPr>
          </p:nvSpPr>
          <p:spPr>
            <a:xfrm>
              <a:off x="3900488" y="3164681"/>
              <a:ext cx="21429" cy="57151"/>
            </a:xfrm>
            <a:custGeom>
              <a:avLst/>
              <a:gdLst/>
              <a:ahLst/>
              <a:cxnLst/>
              <a:rect l="0" t="0" r="0" b="0"/>
              <a:pathLst>
                <a:path w="21429" h="57151">
                  <a:moveTo>
                    <a:pt x="14287" y="0"/>
                  </a:moveTo>
                  <a:lnTo>
                    <a:pt x="14287" y="0"/>
                  </a:lnTo>
                  <a:lnTo>
                    <a:pt x="20438" y="0"/>
                  </a:lnTo>
                  <a:lnTo>
                    <a:pt x="20769" y="794"/>
                  </a:lnTo>
                  <a:lnTo>
                    <a:pt x="21428" y="23911"/>
                  </a:lnTo>
                  <a:lnTo>
                    <a:pt x="19313" y="28619"/>
                  </a:lnTo>
                  <a:lnTo>
                    <a:pt x="16521" y="33357"/>
                  </a:lnTo>
                  <a:lnTo>
                    <a:pt x="14155" y="4048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4" name="SMARTInkShape-3181"/>
            <p:cNvSpPr/>
            <p:nvPr>
              <p:custDataLst>
                <p:tags r:id="rId246"/>
              </p:custDataLst>
            </p:nvPr>
          </p:nvSpPr>
          <p:spPr>
            <a:xfrm>
              <a:off x="3764783" y="3107629"/>
              <a:ext cx="142849" cy="107023"/>
            </a:xfrm>
            <a:custGeom>
              <a:avLst/>
              <a:gdLst/>
              <a:ahLst/>
              <a:cxnLst/>
              <a:rect l="0" t="0" r="0" b="0"/>
              <a:pathLst>
                <a:path w="142849" h="107023">
                  <a:moveTo>
                    <a:pt x="21405" y="49909"/>
                  </a:moveTo>
                  <a:lnTo>
                    <a:pt x="21405" y="49909"/>
                  </a:lnTo>
                  <a:lnTo>
                    <a:pt x="21405" y="53701"/>
                  </a:lnTo>
                  <a:lnTo>
                    <a:pt x="19288" y="57679"/>
                  </a:lnTo>
                  <a:lnTo>
                    <a:pt x="15254" y="62909"/>
                  </a:lnTo>
                  <a:lnTo>
                    <a:pt x="14266" y="97493"/>
                  </a:lnTo>
                  <a:lnTo>
                    <a:pt x="14263" y="102278"/>
                  </a:lnTo>
                  <a:lnTo>
                    <a:pt x="13469" y="103871"/>
                  </a:lnTo>
                  <a:lnTo>
                    <a:pt x="12145" y="104934"/>
                  </a:lnTo>
                  <a:lnTo>
                    <a:pt x="7412" y="106934"/>
                  </a:lnTo>
                  <a:lnTo>
                    <a:pt x="3412" y="107022"/>
                  </a:lnTo>
                  <a:lnTo>
                    <a:pt x="2265" y="106240"/>
                  </a:lnTo>
                  <a:lnTo>
                    <a:pt x="1501" y="104925"/>
                  </a:lnTo>
                  <a:lnTo>
                    <a:pt x="426" y="99283"/>
                  </a:lnTo>
                  <a:lnTo>
                    <a:pt x="0" y="79417"/>
                  </a:lnTo>
                  <a:lnTo>
                    <a:pt x="2102" y="72813"/>
                  </a:lnTo>
                  <a:lnTo>
                    <a:pt x="4888" y="67232"/>
                  </a:lnTo>
                  <a:lnTo>
                    <a:pt x="16973" y="37610"/>
                  </a:lnTo>
                  <a:lnTo>
                    <a:pt x="23884" y="27391"/>
                  </a:lnTo>
                  <a:lnTo>
                    <a:pt x="28592" y="24026"/>
                  </a:lnTo>
                  <a:lnTo>
                    <a:pt x="45370" y="15985"/>
                  </a:lnTo>
                  <a:lnTo>
                    <a:pt x="54875" y="10047"/>
                  </a:lnTo>
                  <a:lnTo>
                    <a:pt x="69791" y="5522"/>
                  </a:lnTo>
                  <a:lnTo>
                    <a:pt x="72712" y="3649"/>
                  </a:lnTo>
                  <a:lnTo>
                    <a:pt x="84408" y="1012"/>
                  </a:lnTo>
                  <a:lnTo>
                    <a:pt x="105837" y="0"/>
                  </a:lnTo>
                  <a:lnTo>
                    <a:pt x="112640" y="2062"/>
                  </a:lnTo>
                  <a:lnTo>
                    <a:pt x="118310" y="4831"/>
                  </a:lnTo>
                  <a:lnTo>
                    <a:pt x="133260" y="7645"/>
                  </a:lnTo>
                  <a:lnTo>
                    <a:pt x="142848" y="1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5" name="SMARTInkShape-3182"/>
            <p:cNvSpPr/>
            <p:nvPr>
              <p:custDataLst>
                <p:tags r:id="rId247"/>
              </p:custDataLst>
            </p:nvPr>
          </p:nvSpPr>
          <p:spPr>
            <a:xfrm>
              <a:off x="3664744" y="3114675"/>
              <a:ext cx="100013" cy="113898"/>
            </a:xfrm>
            <a:custGeom>
              <a:avLst/>
              <a:gdLst/>
              <a:ahLst/>
              <a:cxnLst/>
              <a:rect l="0" t="0" r="0" b="0"/>
              <a:pathLst>
                <a:path w="100013" h="113898">
                  <a:moveTo>
                    <a:pt x="0" y="21431"/>
                  </a:moveTo>
                  <a:lnTo>
                    <a:pt x="0" y="21431"/>
                  </a:lnTo>
                  <a:lnTo>
                    <a:pt x="0" y="55430"/>
                  </a:lnTo>
                  <a:lnTo>
                    <a:pt x="0" y="90799"/>
                  </a:lnTo>
                  <a:lnTo>
                    <a:pt x="0" y="102996"/>
                  </a:lnTo>
                  <a:lnTo>
                    <a:pt x="2116" y="107424"/>
                  </a:lnTo>
                  <a:lnTo>
                    <a:pt x="6849" y="113897"/>
                  </a:lnTo>
                  <a:lnTo>
                    <a:pt x="7057" y="110388"/>
                  </a:lnTo>
                  <a:lnTo>
                    <a:pt x="6292" y="109311"/>
                  </a:lnTo>
                  <a:lnTo>
                    <a:pt x="3326" y="108114"/>
                  </a:lnTo>
                  <a:lnTo>
                    <a:pt x="2217" y="107001"/>
                  </a:lnTo>
                  <a:lnTo>
                    <a:pt x="985" y="103648"/>
                  </a:lnTo>
                  <a:lnTo>
                    <a:pt x="11" y="69438"/>
                  </a:lnTo>
                  <a:lnTo>
                    <a:pt x="795" y="48156"/>
                  </a:lnTo>
                  <a:lnTo>
                    <a:pt x="8819" y="28746"/>
                  </a:lnTo>
                  <a:lnTo>
                    <a:pt x="11857" y="23888"/>
                  </a:lnTo>
                  <a:lnTo>
                    <a:pt x="13207" y="19084"/>
                  </a:lnTo>
                  <a:lnTo>
                    <a:pt x="14361" y="17485"/>
                  </a:lnTo>
                  <a:lnTo>
                    <a:pt x="15924" y="16419"/>
                  </a:lnTo>
                  <a:lnTo>
                    <a:pt x="36489" y="8820"/>
                  </a:lnTo>
                  <a:lnTo>
                    <a:pt x="44792" y="7095"/>
                  </a:lnTo>
                  <a:lnTo>
                    <a:pt x="54723" y="2455"/>
                  </a:lnTo>
                  <a:lnTo>
                    <a:pt x="85862" y="144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6" name="SMARTInkShape-3183"/>
            <p:cNvSpPr/>
            <p:nvPr>
              <p:custDataLst>
                <p:tags r:id="rId248"/>
              </p:custDataLst>
            </p:nvPr>
          </p:nvSpPr>
          <p:spPr>
            <a:xfrm>
              <a:off x="3493428" y="3128963"/>
              <a:ext cx="149886" cy="71438"/>
            </a:xfrm>
            <a:custGeom>
              <a:avLst/>
              <a:gdLst/>
              <a:ahLst/>
              <a:cxnLst/>
              <a:rect l="0" t="0" r="0" b="0"/>
              <a:pathLst>
                <a:path w="149886" h="71438">
                  <a:moveTo>
                    <a:pt x="92735" y="0"/>
                  </a:moveTo>
                  <a:lnTo>
                    <a:pt x="92735" y="0"/>
                  </a:lnTo>
                  <a:lnTo>
                    <a:pt x="82792" y="0"/>
                  </a:lnTo>
                  <a:lnTo>
                    <a:pt x="78261" y="2116"/>
                  </a:lnTo>
                  <a:lnTo>
                    <a:pt x="75942" y="3792"/>
                  </a:lnTo>
                  <a:lnTo>
                    <a:pt x="42538" y="14783"/>
                  </a:lnTo>
                  <a:lnTo>
                    <a:pt x="23640" y="23910"/>
                  </a:lnTo>
                  <a:lnTo>
                    <a:pt x="16253" y="30735"/>
                  </a:lnTo>
                  <a:lnTo>
                    <a:pt x="10324" y="37472"/>
                  </a:lnTo>
                  <a:lnTo>
                    <a:pt x="3317" y="42059"/>
                  </a:lnTo>
                  <a:lnTo>
                    <a:pt x="1400" y="45944"/>
                  </a:lnTo>
                  <a:lnTo>
                    <a:pt x="0" y="61951"/>
                  </a:lnTo>
                  <a:lnTo>
                    <a:pt x="2042" y="65369"/>
                  </a:lnTo>
                  <a:lnTo>
                    <a:pt x="3698" y="67392"/>
                  </a:lnTo>
                  <a:lnTo>
                    <a:pt x="9771" y="69639"/>
                  </a:lnTo>
                  <a:lnTo>
                    <a:pt x="34358" y="71332"/>
                  </a:lnTo>
                  <a:lnTo>
                    <a:pt x="62822" y="63652"/>
                  </a:lnTo>
                  <a:lnTo>
                    <a:pt x="97419" y="47587"/>
                  </a:lnTo>
                  <a:lnTo>
                    <a:pt x="116122" y="33334"/>
                  </a:lnTo>
                  <a:lnTo>
                    <a:pt x="134175" y="8849"/>
                  </a:lnTo>
                  <a:lnTo>
                    <a:pt x="134965" y="5784"/>
                  </a:lnTo>
                  <a:lnTo>
                    <a:pt x="135175" y="3856"/>
                  </a:lnTo>
                  <a:lnTo>
                    <a:pt x="134522" y="2571"/>
                  </a:lnTo>
                  <a:lnTo>
                    <a:pt x="133293" y="1714"/>
                  </a:lnTo>
                  <a:lnTo>
                    <a:pt x="129409" y="338"/>
                  </a:lnTo>
                  <a:lnTo>
                    <a:pt x="124944" y="3892"/>
                  </a:lnTo>
                  <a:lnTo>
                    <a:pt x="122925" y="7815"/>
                  </a:lnTo>
                  <a:lnTo>
                    <a:pt x="122387" y="9972"/>
                  </a:lnTo>
                  <a:lnTo>
                    <a:pt x="115797" y="21490"/>
                  </a:lnTo>
                  <a:lnTo>
                    <a:pt x="114261" y="44254"/>
                  </a:lnTo>
                  <a:lnTo>
                    <a:pt x="116325" y="49566"/>
                  </a:lnTo>
                  <a:lnTo>
                    <a:pt x="119094" y="54573"/>
                  </a:lnTo>
                  <a:lnTo>
                    <a:pt x="120325" y="59444"/>
                  </a:lnTo>
                  <a:lnTo>
                    <a:pt x="125105" y="64254"/>
                  </a:lnTo>
                  <a:lnTo>
                    <a:pt x="131728" y="68245"/>
                  </a:lnTo>
                  <a:lnTo>
                    <a:pt x="139918" y="70491"/>
                  </a:lnTo>
                  <a:lnTo>
                    <a:pt x="149885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7" name="SMARTInkShape-3184"/>
            <p:cNvSpPr/>
            <p:nvPr>
              <p:custDataLst>
                <p:tags r:id="rId249"/>
              </p:custDataLst>
            </p:nvPr>
          </p:nvSpPr>
          <p:spPr>
            <a:xfrm>
              <a:off x="3371850" y="3115990"/>
              <a:ext cx="106734" cy="91555"/>
            </a:xfrm>
            <a:custGeom>
              <a:avLst/>
              <a:gdLst/>
              <a:ahLst/>
              <a:cxnLst/>
              <a:rect l="0" t="0" r="0" b="0"/>
              <a:pathLst>
                <a:path w="106734" h="91555">
                  <a:moveTo>
                    <a:pt x="0" y="41548"/>
                  </a:moveTo>
                  <a:lnTo>
                    <a:pt x="0" y="41548"/>
                  </a:lnTo>
                  <a:lnTo>
                    <a:pt x="16793" y="41548"/>
                  </a:lnTo>
                  <a:lnTo>
                    <a:pt x="21486" y="39431"/>
                  </a:lnTo>
                  <a:lnTo>
                    <a:pt x="23849" y="37755"/>
                  </a:lnTo>
                  <a:lnTo>
                    <a:pt x="47032" y="34845"/>
                  </a:lnTo>
                  <a:lnTo>
                    <a:pt x="60502" y="32418"/>
                  </a:lnTo>
                  <a:lnTo>
                    <a:pt x="90061" y="26667"/>
                  </a:lnTo>
                  <a:lnTo>
                    <a:pt x="99928" y="21646"/>
                  </a:lnTo>
                  <a:lnTo>
                    <a:pt x="102338" y="21136"/>
                  </a:lnTo>
                  <a:lnTo>
                    <a:pt x="103944" y="20002"/>
                  </a:lnTo>
                  <a:lnTo>
                    <a:pt x="105015" y="18453"/>
                  </a:lnTo>
                  <a:lnTo>
                    <a:pt x="106733" y="14055"/>
                  </a:lnTo>
                  <a:lnTo>
                    <a:pt x="103239" y="9501"/>
                  </a:lnTo>
                  <a:lnTo>
                    <a:pt x="97176" y="3125"/>
                  </a:lnTo>
                  <a:lnTo>
                    <a:pt x="92666" y="658"/>
                  </a:lnTo>
                  <a:lnTo>
                    <a:pt x="90353" y="0"/>
                  </a:lnTo>
                  <a:lnTo>
                    <a:pt x="88016" y="356"/>
                  </a:lnTo>
                  <a:lnTo>
                    <a:pt x="79348" y="3854"/>
                  </a:lnTo>
                  <a:lnTo>
                    <a:pt x="63992" y="6037"/>
                  </a:lnTo>
                  <a:lnTo>
                    <a:pt x="30712" y="22599"/>
                  </a:lnTo>
                  <a:lnTo>
                    <a:pt x="8510" y="36794"/>
                  </a:lnTo>
                  <a:lnTo>
                    <a:pt x="5674" y="39966"/>
                  </a:lnTo>
                  <a:lnTo>
                    <a:pt x="747" y="53432"/>
                  </a:lnTo>
                  <a:lnTo>
                    <a:pt x="222" y="62708"/>
                  </a:lnTo>
                  <a:lnTo>
                    <a:pt x="1735" y="65973"/>
                  </a:lnTo>
                  <a:lnTo>
                    <a:pt x="16113" y="79415"/>
                  </a:lnTo>
                  <a:lnTo>
                    <a:pt x="23301" y="82190"/>
                  </a:lnTo>
                  <a:lnTo>
                    <a:pt x="54878" y="90431"/>
                  </a:lnTo>
                  <a:lnTo>
                    <a:pt x="92869" y="91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8" name="SMARTInkShape-3185"/>
            <p:cNvSpPr/>
            <p:nvPr>
              <p:custDataLst>
                <p:tags r:id="rId250"/>
              </p:custDataLst>
            </p:nvPr>
          </p:nvSpPr>
          <p:spPr>
            <a:xfrm>
              <a:off x="3164880" y="3057525"/>
              <a:ext cx="162571" cy="155716"/>
            </a:xfrm>
            <a:custGeom>
              <a:avLst/>
              <a:gdLst/>
              <a:ahLst/>
              <a:cxnLst/>
              <a:rect l="0" t="0" r="0" b="0"/>
              <a:pathLst>
                <a:path w="162571" h="155716">
                  <a:moveTo>
                    <a:pt x="78383" y="7144"/>
                  </a:moveTo>
                  <a:lnTo>
                    <a:pt x="78383" y="7144"/>
                  </a:lnTo>
                  <a:lnTo>
                    <a:pt x="63948" y="7144"/>
                  </a:lnTo>
                  <a:lnTo>
                    <a:pt x="57945" y="9260"/>
                  </a:lnTo>
                  <a:lnTo>
                    <a:pt x="40266" y="20122"/>
                  </a:lnTo>
                  <a:lnTo>
                    <a:pt x="12793" y="54903"/>
                  </a:lnTo>
                  <a:lnTo>
                    <a:pt x="3191" y="73845"/>
                  </a:lnTo>
                  <a:lnTo>
                    <a:pt x="0" y="107158"/>
                  </a:lnTo>
                  <a:lnTo>
                    <a:pt x="683" y="116682"/>
                  </a:lnTo>
                  <a:lnTo>
                    <a:pt x="5531" y="130175"/>
                  </a:lnTo>
                  <a:lnTo>
                    <a:pt x="16597" y="144838"/>
                  </a:lnTo>
                  <a:lnTo>
                    <a:pt x="27444" y="152276"/>
                  </a:lnTo>
                  <a:lnTo>
                    <a:pt x="44504" y="155715"/>
                  </a:lnTo>
                  <a:lnTo>
                    <a:pt x="75745" y="150885"/>
                  </a:lnTo>
                  <a:lnTo>
                    <a:pt x="110705" y="134001"/>
                  </a:lnTo>
                  <a:lnTo>
                    <a:pt x="140206" y="109176"/>
                  </a:lnTo>
                  <a:lnTo>
                    <a:pt x="158919" y="80931"/>
                  </a:lnTo>
                  <a:lnTo>
                    <a:pt x="162570" y="66666"/>
                  </a:lnTo>
                  <a:lnTo>
                    <a:pt x="161308" y="57146"/>
                  </a:lnTo>
                  <a:lnTo>
                    <a:pt x="153426" y="23812"/>
                  </a:lnTo>
                  <a:lnTo>
                    <a:pt x="147189" y="16404"/>
                  </a:lnTo>
                  <a:lnTo>
                    <a:pt x="138332" y="10466"/>
                  </a:lnTo>
                  <a:lnTo>
                    <a:pt x="120751" y="3454"/>
                  </a:lnTo>
                  <a:lnTo>
                    <a:pt x="85637" y="202"/>
                  </a:lnTo>
                  <a:lnTo>
                    <a:pt x="56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SMARTInkShape-3186"/>
            <p:cNvSpPr/>
            <p:nvPr>
              <p:custDataLst>
                <p:tags r:id="rId251"/>
              </p:custDataLst>
            </p:nvPr>
          </p:nvSpPr>
          <p:spPr>
            <a:xfrm>
              <a:off x="3086428" y="3050381"/>
              <a:ext cx="49679" cy="164308"/>
            </a:xfrm>
            <a:custGeom>
              <a:avLst/>
              <a:gdLst/>
              <a:ahLst/>
              <a:cxnLst/>
              <a:rect l="0" t="0" r="0" b="0"/>
              <a:pathLst>
                <a:path w="49679" h="164308">
                  <a:moveTo>
                    <a:pt x="49678" y="0"/>
                  </a:moveTo>
                  <a:lnTo>
                    <a:pt x="49678" y="0"/>
                  </a:lnTo>
                  <a:lnTo>
                    <a:pt x="49678" y="3793"/>
                  </a:lnTo>
                  <a:lnTo>
                    <a:pt x="47562" y="7771"/>
                  </a:lnTo>
                  <a:lnTo>
                    <a:pt x="44769" y="12185"/>
                  </a:lnTo>
                  <a:lnTo>
                    <a:pt x="42976" y="21487"/>
                  </a:lnTo>
                  <a:lnTo>
                    <a:pt x="42829" y="23849"/>
                  </a:lnTo>
                  <a:lnTo>
                    <a:pt x="40549" y="28592"/>
                  </a:lnTo>
                  <a:lnTo>
                    <a:pt x="38829" y="30967"/>
                  </a:lnTo>
                  <a:lnTo>
                    <a:pt x="27754" y="64480"/>
                  </a:lnTo>
                  <a:lnTo>
                    <a:pt x="24059" y="73902"/>
                  </a:lnTo>
                  <a:lnTo>
                    <a:pt x="13505" y="107161"/>
                  </a:lnTo>
                  <a:lnTo>
                    <a:pt x="9789" y="116683"/>
                  </a:lnTo>
                  <a:lnTo>
                    <a:pt x="6903" y="130176"/>
                  </a:lnTo>
                  <a:lnTo>
                    <a:pt x="2167" y="140347"/>
                  </a:lnTo>
                  <a:lnTo>
                    <a:pt x="0" y="158427"/>
                  </a:lnTo>
                  <a:lnTo>
                    <a:pt x="685" y="160387"/>
                  </a:lnTo>
                  <a:lnTo>
                    <a:pt x="1935" y="161693"/>
                  </a:lnTo>
                  <a:lnTo>
                    <a:pt x="5440" y="163145"/>
                  </a:lnTo>
                  <a:lnTo>
                    <a:pt x="13960" y="164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SMARTInkShape-3187"/>
            <p:cNvSpPr/>
            <p:nvPr>
              <p:custDataLst>
                <p:tags r:id="rId252"/>
              </p:custDataLst>
            </p:nvPr>
          </p:nvSpPr>
          <p:spPr>
            <a:xfrm>
              <a:off x="3000491" y="3036094"/>
              <a:ext cx="121329" cy="104064"/>
            </a:xfrm>
            <a:custGeom>
              <a:avLst/>
              <a:gdLst/>
              <a:ahLst/>
              <a:cxnLst/>
              <a:rect l="0" t="0" r="0" b="0"/>
              <a:pathLst>
                <a:path w="121329" h="104064">
                  <a:moveTo>
                    <a:pt x="49890" y="0"/>
                  </a:moveTo>
                  <a:lnTo>
                    <a:pt x="49890" y="0"/>
                  </a:lnTo>
                  <a:lnTo>
                    <a:pt x="46098" y="3792"/>
                  </a:lnTo>
                  <a:lnTo>
                    <a:pt x="44236" y="7771"/>
                  </a:lnTo>
                  <a:lnTo>
                    <a:pt x="43739" y="9943"/>
                  </a:lnTo>
                  <a:lnTo>
                    <a:pt x="37223" y="21486"/>
                  </a:lnTo>
                  <a:lnTo>
                    <a:pt x="36683" y="23849"/>
                  </a:lnTo>
                  <a:lnTo>
                    <a:pt x="21172" y="48518"/>
                  </a:lnTo>
                  <a:lnTo>
                    <a:pt x="17283" y="54107"/>
                  </a:lnTo>
                  <a:lnTo>
                    <a:pt x="12670" y="64163"/>
                  </a:lnTo>
                  <a:lnTo>
                    <a:pt x="2861" y="76183"/>
                  </a:lnTo>
                  <a:lnTo>
                    <a:pt x="766" y="83338"/>
                  </a:lnTo>
                  <a:lnTo>
                    <a:pt x="0" y="91457"/>
                  </a:lnTo>
                  <a:lnTo>
                    <a:pt x="3711" y="96242"/>
                  </a:lnTo>
                  <a:lnTo>
                    <a:pt x="7670" y="98337"/>
                  </a:lnTo>
                  <a:lnTo>
                    <a:pt x="19018" y="100585"/>
                  </a:lnTo>
                  <a:lnTo>
                    <a:pt x="23734" y="103707"/>
                  </a:lnTo>
                  <a:lnTo>
                    <a:pt x="26103" y="104063"/>
                  </a:lnTo>
                  <a:lnTo>
                    <a:pt x="28476" y="103506"/>
                  </a:lnTo>
                  <a:lnTo>
                    <a:pt x="34023" y="101565"/>
                  </a:lnTo>
                  <a:lnTo>
                    <a:pt x="69064" y="100073"/>
                  </a:lnTo>
                  <a:lnTo>
                    <a:pt x="102285" y="100016"/>
                  </a:lnTo>
                  <a:lnTo>
                    <a:pt x="121328" y="100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4" name="SMARTInkShape-Group598"/>
          <p:cNvGrpSpPr/>
          <p:nvPr/>
        </p:nvGrpSpPr>
        <p:grpSpPr>
          <a:xfrm>
            <a:off x="2728913" y="3093244"/>
            <a:ext cx="150019" cy="114301"/>
            <a:chOff x="2728913" y="3093244"/>
            <a:chExt cx="150019" cy="114301"/>
          </a:xfrm>
        </p:grpSpPr>
        <p:sp>
          <p:nvSpPr>
            <p:cNvPr id="2202" name="SMARTInkShape-3188"/>
            <p:cNvSpPr/>
            <p:nvPr>
              <p:custDataLst>
                <p:tags r:id="rId239"/>
              </p:custDataLst>
            </p:nvPr>
          </p:nvSpPr>
          <p:spPr>
            <a:xfrm>
              <a:off x="2728913" y="3136106"/>
              <a:ext cx="150019" cy="14289"/>
            </a:xfrm>
            <a:custGeom>
              <a:avLst/>
              <a:gdLst/>
              <a:ahLst/>
              <a:cxnLst/>
              <a:rect l="0" t="0" r="0" b="0"/>
              <a:pathLst>
                <a:path w="150019" h="14289">
                  <a:moveTo>
                    <a:pt x="0" y="14288"/>
                  </a:moveTo>
                  <a:lnTo>
                    <a:pt x="0" y="14288"/>
                  </a:lnTo>
                  <a:lnTo>
                    <a:pt x="6150" y="14288"/>
                  </a:lnTo>
                  <a:lnTo>
                    <a:pt x="23150" y="8137"/>
                  </a:lnTo>
                  <a:lnTo>
                    <a:pt x="57769" y="7156"/>
                  </a:lnTo>
                  <a:lnTo>
                    <a:pt x="66950" y="6355"/>
                  </a:lnTo>
                  <a:lnTo>
                    <a:pt x="94374" y="442"/>
                  </a:lnTo>
                  <a:lnTo>
                    <a:pt x="129878" y="8"/>
                  </a:lnTo>
                  <a:lnTo>
                    <a:pt x="150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SMARTInkShape-3189"/>
            <p:cNvSpPr/>
            <p:nvPr>
              <p:custDataLst>
                <p:tags r:id="rId240"/>
              </p:custDataLst>
            </p:nvPr>
          </p:nvSpPr>
          <p:spPr>
            <a:xfrm>
              <a:off x="2793206" y="3093244"/>
              <a:ext cx="21433" cy="114301"/>
            </a:xfrm>
            <a:custGeom>
              <a:avLst/>
              <a:gdLst/>
              <a:ahLst/>
              <a:cxnLst/>
              <a:rect l="0" t="0" r="0" b="0"/>
              <a:pathLst>
                <a:path w="21433" h="114301">
                  <a:moveTo>
                    <a:pt x="7144" y="0"/>
                  </a:moveTo>
                  <a:lnTo>
                    <a:pt x="7144" y="0"/>
                  </a:lnTo>
                  <a:lnTo>
                    <a:pt x="993" y="0"/>
                  </a:lnTo>
                  <a:lnTo>
                    <a:pt x="662" y="794"/>
                  </a:lnTo>
                  <a:lnTo>
                    <a:pt x="1" y="35759"/>
                  </a:lnTo>
                  <a:lnTo>
                    <a:pt x="0" y="71437"/>
                  </a:lnTo>
                  <a:lnTo>
                    <a:pt x="0" y="73819"/>
                  </a:lnTo>
                  <a:lnTo>
                    <a:pt x="2117" y="78581"/>
                  </a:lnTo>
                  <a:lnTo>
                    <a:pt x="3793" y="80962"/>
                  </a:lnTo>
                  <a:lnTo>
                    <a:pt x="7276" y="94603"/>
                  </a:lnTo>
                  <a:lnTo>
                    <a:pt x="8819" y="96406"/>
                  </a:lnTo>
                  <a:lnTo>
                    <a:pt x="10642" y="97608"/>
                  </a:lnTo>
                  <a:lnTo>
                    <a:pt x="11857" y="99203"/>
                  </a:lnTo>
                  <a:lnTo>
                    <a:pt x="15924" y="107466"/>
                  </a:lnTo>
                  <a:lnTo>
                    <a:pt x="2143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8" name="SMARTInkShape-Group599"/>
          <p:cNvGrpSpPr/>
          <p:nvPr/>
        </p:nvGrpSpPr>
        <p:grpSpPr>
          <a:xfrm>
            <a:off x="2864742" y="2736056"/>
            <a:ext cx="1574596" cy="200026"/>
            <a:chOff x="2864742" y="2736056"/>
            <a:chExt cx="1574596" cy="200026"/>
          </a:xfrm>
        </p:grpSpPr>
        <p:sp>
          <p:nvSpPr>
            <p:cNvPr id="2205" name="SMARTInkShape-3190"/>
            <p:cNvSpPr/>
            <p:nvPr>
              <p:custDataLst>
                <p:tags r:id="rId226"/>
              </p:custDataLst>
            </p:nvPr>
          </p:nvSpPr>
          <p:spPr>
            <a:xfrm>
              <a:off x="4279264" y="2793293"/>
              <a:ext cx="160074" cy="106073"/>
            </a:xfrm>
            <a:custGeom>
              <a:avLst/>
              <a:gdLst/>
              <a:ahLst/>
              <a:cxnLst/>
              <a:rect l="0" t="0" r="0" b="0"/>
              <a:pathLst>
                <a:path w="160074" h="106073">
                  <a:moveTo>
                    <a:pt x="78424" y="7057"/>
                  </a:moveTo>
                  <a:lnTo>
                    <a:pt x="78424" y="7057"/>
                  </a:lnTo>
                  <a:lnTo>
                    <a:pt x="72273" y="906"/>
                  </a:lnTo>
                  <a:lnTo>
                    <a:pt x="67782" y="207"/>
                  </a:lnTo>
                  <a:lnTo>
                    <a:pt x="61424" y="0"/>
                  </a:lnTo>
                  <a:lnTo>
                    <a:pt x="29673" y="10557"/>
                  </a:lnTo>
                  <a:lnTo>
                    <a:pt x="3892" y="21263"/>
                  </a:lnTo>
                  <a:lnTo>
                    <a:pt x="2542" y="22878"/>
                  </a:lnTo>
                  <a:lnTo>
                    <a:pt x="376" y="27380"/>
                  </a:lnTo>
                  <a:lnTo>
                    <a:pt x="0" y="31952"/>
                  </a:lnTo>
                  <a:lnTo>
                    <a:pt x="741" y="33179"/>
                  </a:lnTo>
                  <a:lnTo>
                    <a:pt x="2029" y="33997"/>
                  </a:lnTo>
                  <a:lnTo>
                    <a:pt x="36866" y="46960"/>
                  </a:lnTo>
                  <a:lnTo>
                    <a:pt x="71451" y="53322"/>
                  </a:lnTo>
                  <a:lnTo>
                    <a:pt x="107021" y="62225"/>
                  </a:lnTo>
                  <a:lnTo>
                    <a:pt x="126320" y="65736"/>
                  </a:lnTo>
                  <a:lnTo>
                    <a:pt x="139976" y="71804"/>
                  </a:lnTo>
                  <a:lnTo>
                    <a:pt x="146261" y="75521"/>
                  </a:lnTo>
                  <a:lnTo>
                    <a:pt x="154262" y="78407"/>
                  </a:lnTo>
                  <a:lnTo>
                    <a:pt x="159226" y="81895"/>
                  </a:lnTo>
                  <a:lnTo>
                    <a:pt x="160073" y="83937"/>
                  </a:lnTo>
                  <a:lnTo>
                    <a:pt x="159844" y="86091"/>
                  </a:lnTo>
                  <a:lnTo>
                    <a:pt x="157473" y="90602"/>
                  </a:lnTo>
                  <a:lnTo>
                    <a:pt x="153773" y="95253"/>
                  </a:lnTo>
                  <a:lnTo>
                    <a:pt x="149483" y="97849"/>
                  </a:lnTo>
                  <a:lnTo>
                    <a:pt x="140489" y="99310"/>
                  </a:lnTo>
                  <a:lnTo>
                    <a:pt x="132202" y="100446"/>
                  </a:lnTo>
                  <a:lnTo>
                    <a:pt x="111830" y="105526"/>
                  </a:lnTo>
                  <a:lnTo>
                    <a:pt x="78119" y="106072"/>
                  </a:lnTo>
                  <a:lnTo>
                    <a:pt x="42664" y="100892"/>
                  </a:lnTo>
                  <a:lnTo>
                    <a:pt x="6986" y="99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SMARTInkShape-3191"/>
            <p:cNvSpPr/>
            <p:nvPr>
              <p:custDataLst>
                <p:tags r:id="rId227"/>
              </p:custDataLst>
            </p:nvPr>
          </p:nvSpPr>
          <p:spPr>
            <a:xfrm>
              <a:off x="4121944" y="2800534"/>
              <a:ext cx="113572" cy="78398"/>
            </a:xfrm>
            <a:custGeom>
              <a:avLst/>
              <a:gdLst/>
              <a:ahLst/>
              <a:cxnLst/>
              <a:rect l="0" t="0" r="0" b="0"/>
              <a:pathLst>
                <a:path w="113572" h="78398">
                  <a:moveTo>
                    <a:pt x="0" y="35535"/>
                  </a:moveTo>
                  <a:lnTo>
                    <a:pt x="0" y="35535"/>
                  </a:lnTo>
                  <a:lnTo>
                    <a:pt x="0" y="42384"/>
                  </a:lnTo>
                  <a:lnTo>
                    <a:pt x="27641" y="42676"/>
                  </a:lnTo>
                  <a:lnTo>
                    <a:pt x="49645" y="36975"/>
                  </a:lnTo>
                  <a:lnTo>
                    <a:pt x="61982" y="31287"/>
                  </a:lnTo>
                  <a:lnTo>
                    <a:pt x="82446" y="26846"/>
                  </a:lnTo>
                  <a:lnTo>
                    <a:pt x="108762" y="9281"/>
                  </a:lnTo>
                  <a:lnTo>
                    <a:pt x="113571" y="1219"/>
                  </a:lnTo>
                  <a:lnTo>
                    <a:pt x="113020" y="751"/>
                  </a:lnTo>
                  <a:lnTo>
                    <a:pt x="106433" y="0"/>
                  </a:lnTo>
                  <a:lnTo>
                    <a:pt x="89451" y="634"/>
                  </a:lnTo>
                  <a:lnTo>
                    <a:pt x="54972" y="14291"/>
                  </a:lnTo>
                  <a:lnTo>
                    <a:pt x="31937" y="23665"/>
                  </a:lnTo>
                  <a:lnTo>
                    <a:pt x="23984" y="30524"/>
                  </a:lnTo>
                  <a:lnTo>
                    <a:pt x="4912" y="55703"/>
                  </a:lnTo>
                  <a:lnTo>
                    <a:pt x="4068" y="58505"/>
                  </a:lnTo>
                  <a:lnTo>
                    <a:pt x="4299" y="60373"/>
                  </a:lnTo>
                  <a:lnTo>
                    <a:pt x="16920" y="73834"/>
                  </a:lnTo>
                  <a:lnTo>
                    <a:pt x="21543" y="76369"/>
                  </a:lnTo>
                  <a:lnTo>
                    <a:pt x="35719" y="78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SMARTInkShape-3192"/>
            <p:cNvSpPr/>
            <p:nvPr>
              <p:custDataLst>
                <p:tags r:id="rId228"/>
              </p:custDataLst>
            </p:nvPr>
          </p:nvSpPr>
          <p:spPr>
            <a:xfrm>
              <a:off x="4029495" y="2800350"/>
              <a:ext cx="63875" cy="78582"/>
            </a:xfrm>
            <a:custGeom>
              <a:avLst/>
              <a:gdLst/>
              <a:ahLst/>
              <a:cxnLst/>
              <a:rect l="0" t="0" r="0" b="0"/>
              <a:pathLst>
                <a:path w="63875" h="78582">
                  <a:moveTo>
                    <a:pt x="63874" y="0"/>
                  </a:moveTo>
                  <a:lnTo>
                    <a:pt x="63874" y="0"/>
                  </a:lnTo>
                  <a:lnTo>
                    <a:pt x="53931" y="0"/>
                  </a:lnTo>
                  <a:lnTo>
                    <a:pt x="52483" y="794"/>
                  </a:lnTo>
                  <a:lnTo>
                    <a:pt x="51517" y="2117"/>
                  </a:lnTo>
                  <a:lnTo>
                    <a:pt x="50874" y="3792"/>
                  </a:lnTo>
                  <a:lnTo>
                    <a:pt x="49651" y="4910"/>
                  </a:lnTo>
                  <a:lnTo>
                    <a:pt x="29509" y="14784"/>
                  </a:lnTo>
                  <a:lnTo>
                    <a:pt x="4366" y="38109"/>
                  </a:lnTo>
                  <a:lnTo>
                    <a:pt x="1707" y="42866"/>
                  </a:lnTo>
                  <a:lnTo>
                    <a:pt x="210" y="52124"/>
                  </a:lnTo>
                  <a:lnTo>
                    <a:pt x="0" y="56181"/>
                  </a:lnTo>
                  <a:lnTo>
                    <a:pt x="1883" y="62805"/>
                  </a:lnTo>
                  <a:lnTo>
                    <a:pt x="3497" y="65682"/>
                  </a:lnTo>
                  <a:lnTo>
                    <a:pt x="5366" y="67601"/>
                  </a:lnTo>
                  <a:lnTo>
                    <a:pt x="28155" y="7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SMARTInkShape-3193"/>
            <p:cNvSpPr/>
            <p:nvPr>
              <p:custDataLst>
                <p:tags r:id="rId229"/>
              </p:custDataLst>
            </p:nvPr>
          </p:nvSpPr>
          <p:spPr>
            <a:xfrm>
              <a:off x="3889570" y="2793206"/>
              <a:ext cx="118075" cy="85726"/>
            </a:xfrm>
            <a:custGeom>
              <a:avLst/>
              <a:gdLst/>
              <a:ahLst/>
              <a:cxnLst/>
              <a:rect l="0" t="0" r="0" b="0"/>
              <a:pathLst>
                <a:path w="118075" h="85726">
                  <a:moveTo>
                    <a:pt x="75211" y="0"/>
                  </a:moveTo>
                  <a:lnTo>
                    <a:pt x="75211" y="0"/>
                  </a:lnTo>
                  <a:lnTo>
                    <a:pt x="69060" y="0"/>
                  </a:lnTo>
                  <a:lnTo>
                    <a:pt x="57651" y="5703"/>
                  </a:lnTo>
                  <a:lnTo>
                    <a:pt x="23555" y="30708"/>
                  </a:lnTo>
                  <a:lnTo>
                    <a:pt x="7672" y="46965"/>
                  </a:lnTo>
                  <a:lnTo>
                    <a:pt x="495" y="63237"/>
                  </a:lnTo>
                  <a:lnTo>
                    <a:pt x="0" y="65971"/>
                  </a:lnTo>
                  <a:lnTo>
                    <a:pt x="464" y="67793"/>
                  </a:lnTo>
                  <a:lnTo>
                    <a:pt x="1568" y="69008"/>
                  </a:lnTo>
                  <a:lnTo>
                    <a:pt x="2793" y="72475"/>
                  </a:lnTo>
                  <a:lnTo>
                    <a:pt x="3120" y="74510"/>
                  </a:lnTo>
                  <a:lnTo>
                    <a:pt x="4926" y="75867"/>
                  </a:lnTo>
                  <a:lnTo>
                    <a:pt x="17113" y="78045"/>
                  </a:lnTo>
                  <a:lnTo>
                    <a:pt x="44617" y="78550"/>
                  </a:lnTo>
                  <a:lnTo>
                    <a:pt x="51824" y="76451"/>
                  </a:lnTo>
                  <a:lnTo>
                    <a:pt x="87517" y="57095"/>
                  </a:lnTo>
                  <a:lnTo>
                    <a:pt x="98632" y="47614"/>
                  </a:lnTo>
                  <a:lnTo>
                    <a:pt x="101496" y="42858"/>
                  </a:lnTo>
                  <a:lnTo>
                    <a:pt x="103562" y="38098"/>
                  </a:lnTo>
                  <a:lnTo>
                    <a:pt x="107126" y="33337"/>
                  </a:lnTo>
                  <a:lnTo>
                    <a:pt x="107600" y="31750"/>
                  </a:lnTo>
                  <a:lnTo>
                    <a:pt x="107123" y="30692"/>
                  </a:lnTo>
                  <a:lnTo>
                    <a:pt x="103982" y="28699"/>
                  </a:lnTo>
                  <a:lnTo>
                    <a:pt x="100052" y="28612"/>
                  </a:lnTo>
                  <a:lnTo>
                    <a:pt x="98915" y="29393"/>
                  </a:lnTo>
                  <a:lnTo>
                    <a:pt x="98158" y="30708"/>
                  </a:lnTo>
                  <a:lnTo>
                    <a:pt x="97653" y="32379"/>
                  </a:lnTo>
                  <a:lnTo>
                    <a:pt x="91121" y="43050"/>
                  </a:lnTo>
                  <a:lnTo>
                    <a:pt x="89593" y="59543"/>
                  </a:lnTo>
                  <a:lnTo>
                    <a:pt x="91658" y="64299"/>
                  </a:lnTo>
                  <a:lnTo>
                    <a:pt x="94427" y="69058"/>
                  </a:lnTo>
                  <a:lnTo>
                    <a:pt x="96780" y="76201"/>
                  </a:lnTo>
                  <a:lnTo>
                    <a:pt x="100143" y="80963"/>
                  </a:lnTo>
                  <a:lnTo>
                    <a:pt x="104284" y="83609"/>
                  </a:lnTo>
                  <a:lnTo>
                    <a:pt x="11807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SMARTInkShape-3194"/>
            <p:cNvSpPr/>
            <p:nvPr>
              <p:custDataLst>
                <p:tags r:id="rId230"/>
              </p:custDataLst>
            </p:nvPr>
          </p:nvSpPr>
          <p:spPr>
            <a:xfrm>
              <a:off x="3829050" y="2736056"/>
              <a:ext cx="57151" cy="157164"/>
            </a:xfrm>
            <a:custGeom>
              <a:avLst/>
              <a:gdLst/>
              <a:ahLst/>
              <a:cxnLst/>
              <a:rect l="0" t="0" r="0" b="0"/>
              <a:pathLst>
                <a:path w="57151" h="157164">
                  <a:moveTo>
                    <a:pt x="0" y="0"/>
                  </a:moveTo>
                  <a:lnTo>
                    <a:pt x="0" y="0"/>
                  </a:lnTo>
                  <a:lnTo>
                    <a:pt x="0" y="16793"/>
                  </a:lnTo>
                  <a:lnTo>
                    <a:pt x="8819" y="50197"/>
                  </a:lnTo>
                  <a:lnTo>
                    <a:pt x="19462" y="80715"/>
                  </a:lnTo>
                  <a:lnTo>
                    <a:pt x="22964" y="98528"/>
                  </a:lnTo>
                  <a:lnTo>
                    <a:pt x="33539" y="122836"/>
                  </a:lnTo>
                  <a:lnTo>
                    <a:pt x="57150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SMARTInkShape-3195"/>
            <p:cNvSpPr/>
            <p:nvPr>
              <p:custDataLst>
                <p:tags r:id="rId231"/>
              </p:custDataLst>
            </p:nvPr>
          </p:nvSpPr>
          <p:spPr>
            <a:xfrm>
              <a:off x="3736219" y="2778919"/>
              <a:ext cx="92832" cy="128588"/>
            </a:xfrm>
            <a:custGeom>
              <a:avLst/>
              <a:gdLst/>
              <a:ahLst/>
              <a:cxnLst/>
              <a:rect l="0" t="0" r="0" b="0"/>
              <a:pathLst>
                <a:path w="92832" h="128588">
                  <a:moveTo>
                    <a:pt x="64256" y="0"/>
                  </a:moveTo>
                  <a:lnTo>
                    <a:pt x="64256" y="0"/>
                  </a:lnTo>
                  <a:lnTo>
                    <a:pt x="64256" y="3792"/>
                  </a:lnTo>
                  <a:lnTo>
                    <a:pt x="63462" y="4909"/>
                  </a:lnTo>
                  <a:lnTo>
                    <a:pt x="62139" y="5654"/>
                  </a:lnTo>
                  <a:lnTo>
                    <a:pt x="58105" y="6849"/>
                  </a:lnTo>
                  <a:lnTo>
                    <a:pt x="40345" y="30778"/>
                  </a:lnTo>
                  <a:lnTo>
                    <a:pt x="33521" y="33523"/>
                  </a:lnTo>
                  <a:lnTo>
                    <a:pt x="25990" y="35536"/>
                  </a:lnTo>
                  <a:lnTo>
                    <a:pt x="14687" y="41180"/>
                  </a:lnTo>
                  <a:lnTo>
                    <a:pt x="9682" y="42908"/>
                  </a:lnTo>
                  <a:lnTo>
                    <a:pt x="0" y="49978"/>
                  </a:lnTo>
                  <a:lnTo>
                    <a:pt x="3766" y="49997"/>
                  </a:lnTo>
                  <a:lnTo>
                    <a:pt x="7738" y="52119"/>
                  </a:lnTo>
                  <a:lnTo>
                    <a:pt x="12149" y="54914"/>
                  </a:lnTo>
                  <a:lnTo>
                    <a:pt x="19889" y="56487"/>
                  </a:lnTo>
                  <a:lnTo>
                    <a:pt x="31090" y="57747"/>
                  </a:lnTo>
                  <a:lnTo>
                    <a:pt x="39789" y="62795"/>
                  </a:lnTo>
                  <a:lnTo>
                    <a:pt x="67546" y="83366"/>
                  </a:lnTo>
                  <a:lnTo>
                    <a:pt x="76765" y="97633"/>
                  </a:lnTo>
                  <a:lnTo>
                    <a:pt x="82691" y="104775"/>
                  </a:lnTo>
                  <a:lnTo>
                    <a:pt x="85293" y="112889"/>
                  </a:lnTo>
                  <a:lnTo>
                    <a:pt x="85570" y="117674"/>
                  </a:lnTo>
                  <a:lnTo>
                    <a:pt x="86403" y="118930"/>
                  </a:lnTo>
                  <a:lnTo>
                    <a:pt x="87752" y="119768"/>
                  </a:lnTo>
                  <a:lnTo>
                    <a:pt x="89445" y="120327"/>
                  </a:lnTo>
                  <a:lnTo>
                    <a:pt x="90574" y="121493"/>
                  </a:lnTo>
                  <a:lnTo>
                    <a:pt x="92831" y="12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SMARTInkShape-3196"/>
            <p:cNvSpPr/>
            <p:nvPr>
              <p:custDataLst>
                <p:tags r:id="rId232"/>
              </p:custDataLst>
            </p:nvPr>
          </p:nvSpPr>
          <p:spPr>
            <a:xfrm>
              <a:off x="3701124" y="2743200"/>
              <a:ext cx="27915" cy="157164"/>
            </a:xfrm>
            <a:custGeom>
              <a:avLst/>
              <a:gdLst/>
              <a:ahLst/>
              <a:cxnLst/>
              <a:rect l="0" t="0" r="0" b="0"/>
              <a:pathLst>
                <a:path w="27915" h="157164">
                  <a:moveTo>
                    <a:pt x="6482" y="0"/>
                  </a:moveTo>
                  <a:lnTo>
                    <a:pt x="6482" y="0"/>
                  </a:lnTo>
                  <a:lnTo>
                    <a:pt x="6482" y="3792"/>
                  </a:lnTo>
                  <a:lnTo>
                    <a:pt x="0" y="22292"/>
                  </a:lnTo>
                  <a:lnTo>
                    <a:pt x="190" y="52150"/>
                  </a:lnTo>
                  <a:lnTo>
                    <a:pt x="6619" y="85851"/>
                  </a:lnTo>
                  <a:lnTo>
                    <a:pt x="13146" y="121312"/>
                  </a:lnTo>
                  <a:lnTo>
                    <a:pt x="14207" y="130116"/>
                  </a:lnTo>
                  <a:lnTo>
                    <a:pt x="19266" y="139536"/>
                  </a:lnTo>
                  <a:lnTo>
                    <a:pt x="24999" y="147353"/>
                  </a:lnTo>
                  <a:lnTo>
                    <a:pt x="27914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SMARTInkShape-3197"/>
            <p:cNvSpPr/>
            <p:nvPr>
              <p:custDataLst>
                <p:tags r:id="rId233"/>
              </p:custDataLst>
            </p:nvPr>
          </p:nvSpPr>
          <p:spPr>
            <a:xfrm>
              <a:off x="3587374" y="2850356"/>
              <a:ext cx="77371" cy="64295"/>
            </a:xfrm>
            <a:custGeom>
              <a:avLst/>
              <a:gdLst/>
              <a:ahLst/>
              <a:cxnLst/>
              <a:rect l="0" t="0" r="0" b="0"/>
              <a:pathLst>
                <a:path w="77371" h="64295">
                  <a:moveTo>
                    <a:pt x="70226" y="0"/>
                  </a:moveTo>
                  <a:lnTo>
                    <a:pt x="70226" y="0"/>
                  </a:lnTo>
                  <a:lnTo>
                    <a:pt x="46377" y="0"/>
                  </a:lnTo>
                  <a:lnTo>
                    <a:pt x="35467" y="3793"/>
                  </a:lnTo>
                  <a:lnTo>
                    <a:pt x="11537" y="19133"/>
                  </a:lnTo>
                  <a:lnTo>
                    <a:pt x="1515" y="33345"/>
                  </a:lnTo>
                  <a:lnTo>
                    <a:pt x="0" y="38103"/>
                  </a:lnTo>
                  <a:lnTo>
                    <a:pt x="390" y="40483"/>
                  </a:lnTo>
                  <a:lnTo>
                    <a:pt x="5045" y="48596"/>
                  </a:lnTo>
                  <a:lnTo>
                    <a:pt x="25341" y="61315"/>
                  </a:lnTo>
                  <a:lnTo>
                    <a:pt x="46774" y="63902"/>
                  </a:lnTo>
                  <a:lnTo>
                    <a:pt x="77370" y="6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SMARTInkShape-3198"/>
            <p:cNvSpPr/>
            <p:nvPr>
              <p:custDataLst>
                <p:tags r:id="rId234"/>
              </p:custDataLst>
            </p:nvPr>
          </p:nvSpPr>
          <p:spPr>
            <a:xfrm>
              <a:off x="3464719" y="2828959"/>
              <a:ext cx="99585" cy="85692"/>
            </a:xfrm>
            <a:custGeom>
              <a:avLst/>
              <a:gdLst/>
              <a:ahLst/>
              <a:cxnLst/>
              <a:rect l="0" t="0" r="0" b="0"/>
              <a:pathLst>
                <a:path w="99585" h="85692">
                  <a:moveTo>
                    <a:pt x="0" y="42829"/>
                  </a:moveTo>
                  <a:lnTo>
                    <a:pt x="0" y="42829"/>
                  </a:lnTo>
                  <a:lnTo>
                    <a:pt x="21284" y="42829"/>
                  </a:lnTo>
                  <a:lnTo>
                    <a:pt x="27451" y="40712"/>
                  </a:lnTo>
                  <a:lnTo>
                    <a:pt x="30206" y="39036"/>
                  </a:lnTo>
                  <a:lnTo>
                    <a:pt x="64450" y="28045"/>
                  </a:lnTo>
                  <a:lnTo>
                    <a:pt x="95128" y="10871"/>
                  </a:lnTo>
                  <a:lnTo>
                    <a:pt x="97842" y="6665"/>
                  </a:lnTo>
                  <a:lnTo>
                    <a:pt x="99584" y="1289"/>
                  </a:lnTo>
                  <a:lnTo>
                    <a:pt x="98932" y="848"/>
                  </a:lnTo>
                  <a:lnTo>
                    <a:pt x="85522" y="18"/>
                  </a:lnTo>
                  <a:lnTo>
                    <a:pt x="83208" y="0"/>
                  </a:lnTo>
                  <a:lnTo>
                    <a:pt x="72367" y="3768"/>
                  </a:lnTo>
                  <a:lnTo>
                    <a:pt x="37768" y="23815"/>
                  </a:lnTo>
                  <a:lnTo>
                    <a:pt x="27507" y="30933"/>
                  </a:lnTo>
                  <a:lnTo>
                    <a:pt x="19439" y="41862"/>
                  </a:lnTo>
                  <a:lnTo>
                    <a:pt x="15814" y="51361"/>
                  </a:lnTo>
                  <a:lnTo>
                    <a:pt x="14740" y="59203"/>
                  </a:lnTo>
                  <a:lnTo>
                    <a:pt x="16605" y="64129"/>
                  </a:lnTo>
                  <a:lnTo>
                    <a:pt x="31092" y="80921"/>
                  </a:lnTo>
                  <a:lnTo>
                    <a:pt x="37895" y="83571"/>
                  </a:lnTo>
                  <a:lnTo>
                    <a:pt x="71437" y="8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" name="SMARTInkShape-3199"/>
            <p:cNvSpPr/>
            <p:nvPr>
              <p:custDataLst>
                <p:tags r:id="rId235"/>
              </p:custDataLst>
            </p:nvPr>
          </p:nvSpPr>
          <p:spPr>
            <a:xfrm>
              <a:off x="3315703" y="2821781"/>
              <a:ext cx="113287" cy="100014"/>
            </a:xfrm>
            <a:custGeom>
              <a:avLst/>
              <a:gdLst/>
              <a:ahLst/>
              <a:cxnLst/>
              <a:rect l="0" t="0" r="0" b="0"/>
              <a:pathLst>
                <a:path w="113287" h="100014">
                  <a:moveTo>
                    <a:pt x="34716" y="0"/>
                  </a:moveTo>
                  <a:lnTo>
                    <a:pt x="34716" y="0"/>
                  </a:lnTo>
                  <a:lnTo>
                    <a:pt x="34716" y="17000"/>
                  </a:lnTo>
                  <a:lnTo>
                    <a:pt x="32599" y="21579"/>
                  </a:lnTo>
                  <a:lnTo>
                    <a:pt x="30924" y="23911"/>
                  </a:lnTo>
                  <a:lnTo>
                    <a:pt x="18792" y="59137"/>
                  </a:lnTo>
                  <a:lnTo>
                    <a:pt x="14939" y="65971"/>
                  </a:lnTo>
                  <a:lnTo>
                    <a:pt x="7456" y="70718"/>
                  </a:lnTo>
                  <a:lnTo>
                    <a:pt x="6725" y="73235"/>
                  </a:lnTo>
                  <a:lnTo>
                    <a:pt x="6256" y="77525"/>
                  </a:lnTo>
                  <a:lnTo>
                    <a:pt x="4075" y="75995"/>
                  </a:lnTo>
                  <a:lnTo>
                    <a:pt x="0" y="72338"/>
                  </a:lnTo>
                  <a:lnTo>
                    <a:pt x="459" y="71244"/>
                  </a:lnTo>
                  <a:lnTo>
                    <a:pt x="4105" y="65912"/>
                  </a:lnTo>
                  <a:lnTo>
                    <a:pt x="5738" y="56999"/>
                  </a:lnTo>
                  <a:lnTo>
                    <a:pt x="5873" y="54668"/>
                  </a:lnTo>
                  <a:lnTo>
                    <a:pt x="13646" y="43803"/>
                  </a:lnTo>
                  <a:lnTo>
                    <a:pt x="33010" y="24007"/>
                  </a:lnTo>
                  <a:lnTo>
                    <a:pt x="62022" y="4770"/>
                  </a:lnTo>
                  <a:lnTo>
                    <a:pt x="75526" y="1414"/>
                  </a:lnTo>
                  <a:lnTo>
                    <a:pt x="82752" y="2745"/>
                  </a:lnTo>
                  <a:lnTo>
                    <a:pt x="91282" y="5841"/>
                  </a:lnTo>
                  <a:lnTo>
                    <a:pt x="93858" y="6275"/>
                  </a:lnTo>
                  <a:lnTo>
                    <a:pt x="98837" y="8875"/>
                  </a:lnTo>
                  <a:lnTo>
                    <a:pt x="108500" y="17011"/>
                  </a:lnTo>
                  <a:lnTo>
                    <a:pt x="111165" y="21583"/>
                  </a:lnTo>
                  <a:lnTo>
                    <a:pt x="112876" y="30986"/>
                  </a:lnTo>
                  <a:lnTo>
                    <a:pt x="113286" y="58539"/>
                  </a:lnTo>
                  <a:lnTo>
                    <a:pt x="106211" y="92659"/>
                  </a:lnTo>
                  <a:lnTo>
                    <a:pt x="106153" y="100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" name="SMARTInkShape-3200"/>
            <p:cNvSpPr/>
            <p:nvPr>
              <p:custDataLst>
                <p:tags r:id="rId236"/>
              </p:custDataLst>
            </p:nvPr>
          </p:nvSpPr>
          <p:spPr>
            <a:xfrm>
              <a:off x="3143250" y="2758149"/>
              <a:ext cx="128589" cy="6483"/>
            </a:xfrm>
            <a:custGeom>
              <a:avLst/>
              <a:gdLst/>
              <a:ahLst/>
              <a:cxnLst/>
              <a:rect l="0" t="0" r="0" b="0"/>
              <a:pathLst>
                <a:path w="128589" h="6483">
                  <a:moveTo>
                    <a:pt x="0" y="6482"/>
                  </a:moveTo>
                  <a:lnTo>
                    <a:pt x="0" y="6482"/>
                  </a:lnTo>
                  <a:lnTo>
                    <a:pt x="33535" y="6482"/>
                  </a:lnTo>
                  <a:lnTo>
                    <a:pt x="64667" y="5689"/>
                  </a:lnTo>
                  <a:lnTo>
                    <a:pt x="99983" y="0"/>
                  </a:lnTo>
                  <a:lnTo>
                    <a:pt x="115173" y="328"/>
                  </a:lnTo>
                  <a:lnTo>
                    <a:pt x="128588" y="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SMARTInkShape-3201"/>
            <p:cNvSpPr/>
            <p:nvPr>
              <p:custDataLst>
                <p:tags r:id="rId237"/>
              </p:custDataLst>
            </p:nvPr>
          </p:nvSpPr>
          <p:spPr>
            <a:xfrm>
              <a:off x="3044383" y="2764631"/>
              <a:ext cx="163037" cy="121426"/>
            </a:xfrm>
            <a:custGeom>
              <a:avLst/>
              <a:gdLst/>
              <a:ahLst/>
              <a:cxnLst/>
              <a:rect l="0" t="0" r="0" b="0"/>
              <a:pathLst>
                <a:path w="163037" h="121426">
                  <a:moveTo>
                    <a:pt x="106011" y="0"/>
                  </a:moveTo>
                  <a:lnTo>
                    <a:pt x="106011" y="0"/>
                  </a:lnTo>
                  <a:lnTo>
                    <a:pt x="102218" y="0"/>
                  </a:lnTo>
                  <a:lnTo>
                    <a:pt x="98240" y="2117"/>
                  </a:lnTo>
                  <a:lnTo>
                    <a:pt x="96068" y="3793"/>
                  </a:lnTo>
                  <a:lnTo>
                    <a:pt x="89421" y="5655"/>
                  </a:lnTo>
                  <a:lnTo>
                    <a:pt x="62946" y="9130"/>
                  </a:lnTo>
                  <a:lnTo>
                    <a:pt x="29950" y="21362"/>
                  </a:lnTo>
                  <a:lnTo>
                    <a:pt x="6366" y="29150"/>
                  </a:lnTo>
                  <a:lnTo>
                    <a:pt x="0" y="34697"/>
                  </a:lnTo>
                  <a:lnTo>
                    <a:pt x="412" y="35038"/>
                  </a:lnTo>
                  <a:lnTo>
                    <a:pt x="18007" y="36495"/>
                  </a:lnTo>
                  <a:lnTo>
                    <a:pt x="27450" y="41370"/>
                  </a:lnTo>
                  <a:lnTo>
                    <a:pt x="61218" y="48478"/>
                  </a:lnTo>
                  <a:lnTo>
                    <a:pt x="71837" y="51670"/>
                  </a:lnTo>
                  <a:lnTo>
                    <a:pt x="80504" y="54715"/>
                  </a:lnTo>
                  <a:lnTo>
                    <a:pt x="103720" y="60622"/>
                  </a:lnTo>
                  <a:lnTo>
                    <a:pt x="132914" y="76508"/>
                  </a:lnTo>
                  <a:lnTo>
                    <a:pt x="138605" y="78453"/>
                  </a:lnTo>
                  <a:lnTo>
                    <a:pt x="155974" y="90884"/>
                  </a:lnTo>
                  <a:lnTo>
                    <a:pt x="158370" y="91546"/>
                  </a:lnTo>
                  <a:lnTo>
                    <a:pt x="159966" y="92781"/>
                  </a:lnTo>
                  <a:lnTo>
                    <a:pt x="162740" y="98904"/>
                  </a:lnTo>
                  <a:lnTo>
                    <a:pt x="163036" y="103476"/>
                  </a:lnTo>
                  <a:lnTo>
                    <a:pt x="162284" y="104703"/>
                  </a:lnTo>
                  <a:lnTo>
                    <a:pt x="160988" y="105521"/>
                  </a:lnTo>
                  <a:lnTo>
                    <a:pt x="159331" y="106066"/>
                  </a:lnTo>
                  <a:lnTo>
                    <a:pt x="148683" y="112667"/>
                  </a:lnTo>
                  <a:lnTo>
                    <a:pt x="146365" y="113212"/>
                  </a:lnTo>
                  <a:lnTo>
                    <a:pt x="136148" y="118995"/>
                  </a:lnTo>
                  <a:lnTo>
                    <a:pt x="105583" y="121229"/>
                  </a:lnTo>
                  <a:lnTo>
                    <a:pt x="74432" y="121425"/>
                  </a:lnTo>
                  <a:lnTo>
                    <a:pt x="55908" y="120645"/>
                  </a:lnTo>
                  <a:lnTo>
                    <a:pt x="22536" y="114741"/>
                  </a:lnTo>
                  <a:lnTo>
                    <a:pt x="19405" y="114594"/>
                  </a:lnTo>
                  <a:lnTo>
                    <a:pt x="13809" y="112314"/>
                  </a:lnTo>
                  <a:lnTo>
                    <a:pt x="5998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SMARTInkShape-3202"/>
            <p:cNvSpPr/>
            <p:nvPr>
              <p:custDataLst>
                <p:tags r:id="rId238"/>
              </p:custDataLst>
            </p:nvPr>
          </p:nvSpPr>
          <p:spPr>
            <a:xfrm>
              <a:off x="2864742" y="2750378"/>
              <a:ext cx="157065" cy="185704"/>
            </a:xfrm>
            <a:custGeom>
              <a:avLst/>
              <a:gdLst/>
              <a:ahLst/>
              <a:cxnLst/>
              <a:rect l="0" t="0" r="0" b="0"/>
              <a:pathLst>
                <a:path w="157065" h="185704">
                  <a:moveTo>
                    <a:pt x="21333" y="28541"/>
                  </a:moveTo>
                  <a:lnTo>
                    <a:pt x="21333" y="28541"/>
                  </a:lnTo>
                  <a:lnTo>
                    <a:pt x="25125" y="24748"/>
                  </a:lnTo>
                  <a:lnTo>
                    <a:pt x="29104" y="22886"/>
                  </a:lnTo>
                  <a:lnTo>
                    <a:pt x="39282" y="19411"/>
                  </a:lnTo>
                  <a:lnTo>
                    <a:pt x="48876" y="15781"/>
                  </a:lnTo>
                  <a:lnTo>
                    <a:pt x="58863" y="12589"/>
                  </a:lnTo>
                  <a:lnTo>
                    <a:pt x="85786" y="1936"/>
                  </a:lnTo>
                  <a:lnTo>
                    <a:pt x="118824" y="43"/>
                  </a:lnTo>
                  <a:lnTo>
                    <a:pt x="127104" y="0"/>
                  </a:lnTo>
                  <a:lnTo>
                    <a:pt x="129947" y="782"/>
                  </a:lnTo>
                  <a:lnTo>
                    <a:pt x="131842" y="2098"/>
                  </a:lnTo>
                  <a:lnTo>
                    <a:pt x="133106" y="3768"/>
                  </a:lnTo>
                  <a:lnTo>
                    <a:pt x="136627" y="5624"/>
                  </a:lnTo>
                  <a:lnTo>
                    <a:pt x="138677" y="6119"/>
                  </a:lnTo>
                  <a:lnTo>
                    <a:pt x="140044" y="8037"/>
                  </a:lnTo>
                  <a:lnTo>
                    <a:pt x="141967" y="18320"/>
                  </a:lnTo>
                  <a:lnTo>
                    <a:pt x="141962" y="53853"/>
                  </a:lnTo>
                  <a:lnTo>
                    <a:pt x="132831" y="82410"/>
                  </a:lnTo>
                  <a:lnTo>
                    <a:pt x="108984" y="115598"/>
                  </a:lnTo>
                  <a:lnTo>
                    <a:pt x="90299" y="136607"/>
                  </a:lnTo>
                  <a:lnTo>
                    <a:pt x="73438" y="151340"/>
                  </a:lnTo>
                  <a:lnTo>
                    <a:pt x="66716" y="159318"/>
                  </a:lnTo>
                  <a:lnTo>
                    <a:pt x="54800" y="167478"/>
                  </a:lnTo>
                  <a:lnTo>
                    <a:pt x="27187" y="177413"/>
                  </a:lnTo>
                  <a:lnTo>
                    <a:pt x="24442" y="177001"/>
                  </a:lnTo>
                  <a:lnTo>
                    <a:pt x="10284" y="171217"/>
                  </a:lnTo>
                  <a:lnTo>
                    <a:pt x="9205" y="169696"/>
                  </a:lnTo>
                  <a:lnTo>
                    <a:pt x="7211" y="165889"/>
                  </a:lnTo>
                  <a:lnTo>
                    <a:pt x="2421" y="159283"/>
                  </a:lnTo>
                  <a:lnTo>
                    <a:pt x="648" y="152299"/>
                  </a:lnTo>
                  <a:lnTo>
                    <a:pt x="0" y="144243"/>
                  </a:lnTo>
                  <a:lnTo>
                    <a:pt x="4179" y="143464"/>
                  </a:lnTo>
                  <a:lnTo>
                    <a:pt x="38116" y="142848"/>
                  </a:lnTo>
                  <a:lnTo>
                    <a:pt x="47649" y="143637"/>
                  </a:lnTo>
                  <a:lnTo>
                    <a:pt x="83343" y="155841"/>
                  </a:lnTo>
                  <a:lnTo>
                    <a:pt x="90697" y="158673"/>
                  </a:lnTo>
                  <a:lnTo>
                    <a:pt x="97405" y="161783"/>
                  </a:lnTo>
                  <a:lnTo>
                    <a:pt x="130798" y="169117"/>
                  </a:lnTo>
                  <a:lnTo>
                    <a:pt x="139668" y="171528"/>
                  </a:lnTo>
                  <a:lnTo>
                    <a:pt x="151368" y="180195"/>
                  </a:lnTo>
                  <a:lnTo>
                    <a:pt x="157064" y="185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9" name="SMARTInkShape-Group600"/>
          <p:cNvGrpSpPr/>
          <p:nvPr/>
        </p:nvGrpSpPr>
        <p:grpSpPr>
          <a:xfrm>
            <a:off x="6808121" y="3743325"/>
            <a:ext cx="2035843" cy="421481"/>
            <a:chOff x="6808121" y="3743325"/>
            <a:chExt cx="2035843" cy="421481"/>
          </a:xfrm>
        </p:grpSpPr>
        <p:sp>
          <p:nvSpPr>
            <p:cNvPr id="2219" name="SMARTInkShape-3203"/>
            <p:cNvSpPr/>
            <p:nvPr>
              <p:custDataLst>
                <p:tags r:id="rId216"/>
              </p:custDataLst>
            </p:nvPr>
          </p:nvSpPr>
          <p:spPr>
            <a:xfrm>
              <a:off x="8143875" y="3743325"/>
              <a:ext cx="57151" cy="157164"/>
            </a:xfrm>
            <a:custGeom>
              <a:avLst/>
              <a:gdLst/>
              <a:ahLst/>
              <a:cxnLst/>
              <a:rect l="0" t="0" r="0" b="0"/>
              <a:pathLst>
                <a:path w="57151" h="157164">
                  <a:moveTo>
                    <a:pt x="57150" y="0"/>
                  </a:moveTo>
                  <a:lnTo>
                    <a:pt x="57150" y="0"/>
                  </a:lnTo>
                  <a:lnTo>
                    <a:pt x="50999" y="0"/>
                  </a:lnTo>
                  <a:lnTo>
                    <a:pt x="39391" y="10642"/>
                  </a:lnTo>
                  <a:lnTo>
                    <a:pt x="21389" y="39554"/>
                  </a:lnTo>
                  <a:lnTo>
                    <a:pt x="9257" y="71147"/>
                  </a:lnTo>
                  <a:lnTo>
                    <a:pt x="5653" y="85639"/>
                  </a:lnTo>
                  <a:lnTo>
                    <a:pt x="1675" y="99987"/>
                  </a:lnTo>
                  <a:lnTo>
                    <a:pt x="98" y="133348"/>
                  </a:lnTo>
                  <a:lnTo>
                    <a:pt x="0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0" name="SMARTInkShape-3204"/>
            <p:cNvSpPr/>
            <p:nvPr>
              <p:custDataLst>
                <p:tags r:id="rId217"/>
              </p:custDataLst>
            </p:nvPr>
          </p:nvSpPr>
          <p:spPr>
            <a:xfrm>
              <a:off x="8036719" y="3757639"/>
              <a:ext cx="184196" cy="128233"/>
            </a:xfrm>
            <a:custGeom>
              <a:avLst/>
              <a:gdLst/>
              <a:ahLst/>
              <a:cxnLst/>
              <a:rect l="0" t="0" r="0" b="0"/>
              <a:pathLst>
                <a:path w="184196" h="128233">
                  <a:moveTo>
                    <a:pt x="150019" y="14261"/>
                  </a:moveTo>
                  <a:lnTo>
                    <a:pt x="150019" y="14261"/>
                  </a:lnTo>
                  <a:lnTo>
                    <a:pt x="150019" y="8110"/>
                  </a:lnTo>
                  <a:lnTo>
                    <a:pt x="149225" y="7779"/>
                  </a:lnTo>
                  <a:lnTo>
                    <a:pt x="146226" y="7411"/>
                  </a:lnTo>
                  <a:lnTo>
                    <a:pt x="145109" y="6520"/>
                  </a:lnTo>
                  <a:lnTo>
                    <a:pt x="143868" y="3412"/>
                  </a:lnTo>
                  <a:lnTo>
                    <a:pt x="142743" y="2266"/>
                  </a:lnTo>
                  <a:lnTo>
                    <a:pt x="136812" y="275"/>
                  </a:lnTo>
                  <a:lnTo>
                    <a:pt x="115940" y="0"/>
                  </a:lnTo>
                  <a:lnTo>
                    <a:pt x="108943" y="2102"/>
                  </a:lnTo>
                  <a:lnTo>
                    <a:pt x="103187" y="4888"/>
                  </a:lnTo>
                  <a:lnTo>
                    <a:pt x="95485" y="7251"/>
                  </a:lnTo>
                  <a:lnTo>
                    <a:pt x="75210" y="24808"/>
                  </a:lnTo>
                  <a:lnTo>
                    <a:pt x="73114" y="29003"/>
                  </a:lnTo>
                  <a:lnTo>
                    <a:pt x="72555" y="31233"/>
                  </a:lnTo>
                  <a:lnTo>
                    <a:pt x="72976" y="33513"/>
                  </a:lnTo>
                  <a:lnTo>
                    <a:pt x="75561" y="38163"/>
                  </a:lnTo>
                  <a:lnTo>
                    <a:pt x="107409" y="62781"/>
                  </a:lnTo>
                  <a:lnTo>
                    <a:pt x="141407" y="84078"/>
                  </a:lnTo>
                  <a:lnTo>
                    <a:pt x="175214" y="103892"/>
                  </a:lnTo>
                  <a:lnTo>
                    <a:pt x="180531" y="105691"/>
                  </a:lnTo>
                  <a:lnTo>
                    <a:pt x="182266" y="106964"/>
                  </a:lnTo>
                  <a:lnTo>
                    <a:pt x="183423" y="108607"/>
                  </a:lnTo>
                  <a:lnTo>
                    <a:pt x="184195" y="110496"/>
                  </a:lnTo>
                  <a:lnTo>
                    <a:pt x="183916" y="112549"/>
                  </a:lnTo>
                  <a:lnTo>
                    <a:pt x="181488" y="116947"/>
                  </a:lnTo>
                  <a:lnTo>
                    <a:pt x="179730" y="118437"/>
                  </a:lnTo>
                  <a:lnTo>
                    <a:pt x="165784" y="126065"/>
                  </a:lnTo>
                  <a:lnTo>
                    <a:pt x="141031" y="128232"/>
                  </a:lnTo>
                  <a:lnTo>
                    <a:pt x="106913" y="122864"/>
                  </a:lnTo>
                  <a:lnTo>
                    <a:pt x="87770" y="119729"/>
                  </a:lnTo>
                  <a:lnTo>
                    <a:pt x="69926" y="115890"/>
                  </a:lnTo>
                  <a:lnTo>
                    <a:pt x="51675" y="112636"/>
                  </a:lnTo>
                  <a:lnTo>
                    <a:pt x="20559" y="103659"/>
                  </a:lnTo>
                  <a:lnTo>
                    <a:pt x="0" y="85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1" name="SMARTInkShape-3205"/>
            <p:cNvSpPr/>
            <p:nvPr>
              <p:custDataLst>
                <p:tags r:id="rId218"/>
              </p:custDataLst>
            </p:nvPr>
          </p:nvSpPr>
          <p:spPr>
            <a:xfrm>
              <a:off x="8651081" y="3907631"/>
              <a:ext cx="192883" cy="57151"/>
            </a:xfrm>
            <a:custGeom>
              <a:avLst/>
              <a:gdLst/>
              <a:ahLst/>
              <a:cxnLst/>
              <a:rect l="0" t="0" r="0" b="0"/>
              <a:pathLst>
                <a:path w="192883" h="57151">
                  <a:moveTo>
                    <a:pt x="0" y="0"/>
                  </a:moveTo>
                  <a:lnTo>
                    <a:pt x="0" y="0"/>
                  </a:lnTo>
                  <a:lnTo>
                    <a:pt x="26001" y="0"/>
                  </a:lnTo>
                  <a:lnTo>
                    <a:pt x="58179" y="6151"/>
                  </a:lnTo>
                  <a:lnTo>
                    <a:pt x="90888" y="14784"/>
                  </a:lnTo>
                  <a:lnTo>
                    <a:pt x="121330" y="26259"/>
                  </a:lnTo>
                  <a:lnTo>
                    <a:pt x="151101" y="38109"/>
                  </a:lnTo>
                  <a:lnTo>
                    <a:pt x="184967" y="51496"/>
                  </a:lnTo>
                  <a:lnTo>
                    <a:pt x="19288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2" name="SMARTInkShape-3206"/>
            <p:cNvSpPr/>
            <p:nvPr>
              <p:custDataLst>
                <p:tags r:id="rId219"/>
              </p:custDataLst>
            </p:nvPr>
          </p:nvSpPr>
          <p:spPr>
            <a:xfrm>
              <a:off x="8543925" y="3921953"/>
              <a:ext cx="205719" cy="170390"/>
            </a:xfrm>
            <a:custGeom>
              <a:avLst/>
              <a:gdLst/>
              <a:ahLst/>
              <a:cxnLst/>
              <a:rect l="0" t="0" r="0" b="0"/>
              <a:pathLst>
                <a:path w="205719" h="170390">
                  <a:moveTo>
                    <a:pt x="150019" y="21397"/>
                  </a:moveTo>
                  <a:lnTo>
                    <a:pt x="150019" y="21397"/>
                  </a:lnTo>
                  <a:lnTo>
                    <a:pt x="150019" y="15246"/>
                  </a:lnTo>
                  <a:lnTo>
                    <a:pt x="140076" y="4397"/>
                  </a:lnTo>
                  <a:lnTo>
                    <a:pt x="135545" y="1935"/>
                  </a:lnTo>
                  <a:lnTo>
                    <a:pt x="126416" y="549"/>
                  </a:lnTo>
                  <a:lnTo>
                    <a:pt x="95123" y="0"/>
                  </a:lnTo>
                  <a:lnTo>
                    <a:pt x="72059" y="766"/>
                  </a:lnTo>
                  <a:lnTo>
                    <a:pt x="55478" y="6117"/>
                  </a:lnTo>
                  <a:lnTo>
                    <a:pt x="50322" y="10902"/>
                  </a:lnTo>
                  <a:lnTo>
                    <a:pt x="44335" y="19324"/>
                  </a:lnTo>
                  <a:lnTo>
                    <a:pt x="45634" y="24709"/>
                  </a:lnTo>
                  <a:lnTo>
                    <a:pt x="47092" y="28368"/>
                  </a:lnTo>
                  <a:lnTo>
                    <a:pt x="52944" y="34549"/>
                  </a:lnTo>
                  <a:lnTo>
                    <a:pt x="87308" y="62230"/>
                  </a:lnTo>
                  <a:lnTo>
                    <a:pt x="115998" y="83620"/>
                  </a:lnTo>
                  <a:lnTo>
                    <a:pt x="149448" y="102234"/>
                  </a:lnTo>
                  <a:lnTo>
                    <a:pt x="183448" y="121263"/>
                  </a:lnTo>
                  <a:lnTo>
                    <a:pt x="202273" y="138070"/>
                  </a:lnTo>
                  <a:lnTo>
                    <a:pt x="204993" y="142837"/>
                  </a:lnTo>
                  <a:lnTo>
                    <a:pt x="205718" y="145219"/>
                  </a:lnTo>
                  <a:lnTo>
                    <a:pt x="205408" y="146808"/>
                  </a:lnTo>
                  <a:lnTo>
                    <a:pt x="204408" y="147867"/>
                  </a:lnTo>
                  <a:lnTo>
                    <a:pt x="202947" y="148573"/>
                  </a:lnTo>
                  <a:lnTo>
                    <a:pt x="201973" y="149837"/>
                  </a:lnTo>
                  <a:lnTo>
                    <a:pt x="199808" y="155409"/>
                  </a:lnTo>
                  <a:lnTo>
                    <a:pt x="196489" y="159804"/>
                  </a:lnTo>
                  <a:lnTo>
                    <a:pt x="192368" y="162286"/>
                  </a:lnTo>
                  <a:lnTo>
                    <a:pt x="183469" y="163684"/>
                  </a:lnTo>
                  <a:lnTo>
                    <a:pt x="175998" y="164804"/>
                  </a:lnTo>
                  <a:lnTo>
                    <a:pt x="166536" y="169104"/>
                  </a:lnTo>
                  <a:lnTo>
                    <a:pt x="158417" y="170389"/>
                  </a:lnTo>
                  <a:lnTo>
                    <a:pt x="130870" y="165175"/>
                  </a:lnTo>
                  <a:lnTo>
                    <a:pt x="96234" y="148257"/>
                  </a:lnTo>
                  <a:lnTo>
                    <a:pt x="65913" y="133667"/>
                  </a:lnTo>
                  <a:lnTo>
                    <a:pt x="31051" y="102241"/>
                  </a:lnTo>
                  <a:lnTo>
                    <a:pt x="0" y="71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3" name="SMARTInkShape-3207"/>
            <p:cNvSpPr/>
            <p:nvPr>
              <p:custDataLst>
                <p:tags r:id="rId220"/>
              </p:custDataLst>
            </p:nvPr>
          </p:nvSpPr>
          <p:spPr>
            <a:xfrm>
              <a:off x="8490490" y="3900488"/>
              <a:ext cx="53436" cy="185738"/>
            </a:xfrm>
            <a:custGeom>
              <a:avLst/>
              <a:gdLst/>
              <a:ahLst/>
              <a:cxnLst/>
              <a:rect l="0" t="0" r="0" b="0"/>
              <a:pathLst>
                <a:path w="53436" h="185738">
                  <a:moveTo>
                    <a:pt x="53435" y="0"/>
                  </a:moveTo>
                  <a:lnTo>
                    <a:pt x="53435" y="0"/>
                  </a:lnTo>
                  <a:lnTo>
                    <a:pt x="46586" y="0"/>
                  </a:lnTo>
                  <a:lnTo>
                    <a:pt x="46378" y="3792"/>
                  </a:lnTo>
                  <a:lnTo>
                    <a:pt x="44213" y="7770"/>
                  </a:lnTo>
                  <a:lnTo>
                    <a:pt x="41399" y="12184"/>
                  </a:lnTo>
                  <a:lnTo>
                    <a:pt x="39814" y="19926"/>
                  </a:lnTo>
                  <a:lnTo>
                    <a:pt x="39174" y="54895"/>
                  </a:lnTo>
                  <a:lnTo>
                    <a:pt x="31380" y="84252"/>
                  </a:lnTo>
                  <a:lnTo>
                    <a:pt x="17661" y="119824"/>
                  </a:lnTo>
                  <a:lnTo>
                    <a:pt x="12673" y="135251"/>
                  </a:lnTo>
                  <a:lnTo>
                    <a:pt x="10055" y="158686"/>
                  </a:lnTo>
                  <a:lnTo>
                    <a:pt x="4951" y="168109"/>
                  </a:lnTo>
                  <a:lnTo>
                    <a:pt x="665" y="173404"/>
                  </a:lnTo>
                  <a:lnTo>
                    <a:pt x="0" y="175928"/>
                  </a:lnTo>
                  <a:lnTo>
                    <a:pt x="348" y="178404"/>
                  </a:lnTo>
                  <a:lnTo>
                    <a:pt x="3429" y="18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4" name="SMARTInkShape-3208"/>
            <p:cNvSpPr/>
            <p:nvPr>
              <p:custDataLst>
                <p:tags r:id="rId221"/>
              </p:custDataLst>
            </p:nvPr>
          </p:nvSpPr>
          <p:spPr>
            <a:xfrm>
              <a:off x="8390068" y="3921919"/>
              <a:ext cx="132427" cy="78582"/>
            </a:xfrm>
            <a:custGeom>
              <a:avLst/>
              <a:gdLst/>
              <a:ahLst/>
              <a:cxnLst/>
              <a:rect l="0" t="0" r="0" b="0"/>
              <a:pathLst>
                <a:path w="132427" h="78582">
                  <a:moveTo>
                    <a:pt x="46701" y="0"/>
                  </a:moveTo>
                  <a:lnTo>
                    <a:pt x="46701" y="0"/>
                  </a:lnTo>
                  <a:lnTo>
                    <a:pt x="39852" y="0"/>
                  </a:lnTo>
                  <a:lnTo>
                    <a:pt x="39644" y="3792"/>
                  </a:lnTo>
                  <a:lnTo>
                    <a:pt x="38821" y="4910"/>
                  </a:lnTo>
                  <a:lnTo>
                    <a:pt x="27378" y="12651"/>
                  </a:lnTo>
                  <a:lnTo>
                    <a:pt x="8590" y="30985"/>
                  </a:lnTo>
                  <a:lnTo>
                    <a:pt x="5950" y="35731"/>
                  </a:lnTo>
                  <a:lnTo>
                    <a:pt x="5246" y="38108"/>
                  </a:lnTo>
                  <a:lnTo>
                    <a:pt x="3983" y="39693"/>
                  </a:lnTo>
                  <a:lnTo>
                    <a:pt x="463" y="41454"/>
                  </a:lnTo>
                  <a:lnTo>
                    <a:pt x="0" y="42717"/>
                  </a:lnTo>
                  <a:lnTo>
                    <a:pt x="486" y="44353"/>
                  </a:lnTo>
                  <a:lnTo>
                    <a:pt x="2348" y="48287"/>
                  </a:lnTo>
                  <a:lnTo>
                    <a:pt x="3176" y="52682"/>
                  </a:lnTo>
                  <a:lnTo>
                    <a:pt x="4190" y="54171"/>
                  </a:lnTo>
                  <a:lnTo>
                    <a:pt x="5661" y="55164"/>
                  </a:lnTo>
                  <a:lnTo>
                    <a:pt x="9411" y="57061"/>
                  </a:lnTo>
                  <a:lnTo>
                    <a:pt x="15985" y="61798"/>
                  </a:lnTo>
                  <a:lnTo>
                    <a:pt x="22960" y="64348"/>
                  </a:lnTo>
                  <a:lnTo>
                    <a:pt x="30847" y="68984"/>
                  </a:lnTo>
                  <a:lnTo>
                    <a:pt x="65875" y="77492"/>
                  </a:lnTo>
                  <a:lnTo>
                    <a:pt x="100487" y="78485"/>
                  </a:lnTo>
                  <a:lnTo>
                    <a:pt x="132426" y="7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5" name="SMARTInkShape-3209"/>
            <p:cNvSpPr/>
            <p:nvPr>
              <p:custDataLst>
                <p:tags r:id="rId222"/>
              </p:custDataLst>
            </p:nvPr>
          </p:nvSpPr>
          <p:spPr>
            <a:xfrm>
              <a:off x="8173602" y="3886264"/>
              <a:ext cx="191730" cy="163115"/>
            </a:xfrm>
            <a:custGeom>
              <a:avLst/>
              <a:gdLst/>
              <a:ahLst/>
              <a:cxnLst/>
              <a:rect l="0" t="0" r="0" b="0"/>
              <a:pathLst>
                <a:path w="191730" h="163115">
                  <a:moveTo>
                    <a:pt x="27423" y="14224"/>
                  </a:moveTo>
                  <a:lnTo>
                    <a:pt x="27423" y="14224"/>
                  </a:lnTo>
                  <a:lnTo>
                    <a:pt x="35007" y="14224"/>
                  </a:lnTo>
                  <a:lnTo>
                    <a:pt x="37243" y="13430"/>
                  </a:lnTo>
                  <a:lnTo>
                    <a:pt x="38732" y="12107"/>
                  </a:lnTo>
                  <a:lnTo>
                    <a:pt x="39725" y="10431"/>
                  </a:lnTo>
                  <a:lnTo>
                    <a:pt x="41180" y="9314"/>
                  </a:lnTo>
                  <a:lnTo>
                    <a:pt x="49220" y="5404"/>
                  </a:lnTo>
                  <a:lnTo>
                    <a:pt x="51480" y="3582"/>
                  </a:lnTo>
                  <a:lnTo>
                    <a:pt x="58223" y="1556"/>
                  </a:lnTo>
                  <a:lnTo>
                    <a:pt x="90069" y="0"/>
                  </a:lnTo>
                  <a:lnTo>
                    <a:pt x="117305" y="735"/>
                  </a:lnTo>
                  <a:lnTo>
                    <a:pt x="152735" y="14159"/>
                  </a:lnTo>
                  <a:lnTo>
                    <a:pt x="157995" y="17634"/>
                  </a:lnTo>
                  <a:lnTo>
                    <a:pt x="165418" y="27846"/>
                  </a:lnTo>
                  <a:lnTo>
                    <a:pt x="168852" y="37133"/>
                  </a:lnTo>
                  <a:lnTo>
                    <a:pt x="167538" y="44514"/>
                  </a:lnTo>
                  <a:lnTo>
                    <a:pt x="164453" y="57594"/>
                  </a:lnTo>
                  <a:lnTo>
                    <a:pt x="161423" y="71524"/>
                  </a:lnTo>
                  <a:lnTo>
                    <a:pt x="146385" y="104720"/>
                  </a:lnTo>
                  <a:lnTo>
                    <a:pt x="122247" y="133287"/>
                  </a:lnTo>
                  <a:lnTo>
                    <a:pt x="108258" y="143781"/>
                  </a:lnTo>
                  <a:lnTo>
                    <a:pt x="81019" y="154796"/>
                  </a:lnTo>
                  <a:lnTo>
                    <a:pt x="48670" y="163114"/>
                  </a:lnTo>
                  <a:lnTo>
                    <a:pt x="40570" y="161624"/>
                  </a:lnTo>
                  <a:lnTo>
                    <a:pt x="27085" y="158440"/>
                  </a:lnTo>
                  <a:lnTo>
                    <a:pt x="22436" y="157993"/>
                  </a:lnTo>
                  <a:lnTo>
                    <a:pt x="18541" y="156107"/>
                  </a:lnTo>
                  <a:lnTo>
                    <a:pt x="12098" y="149779"/>
                  </a:lnTo>
                  <a:lnTo>
                    <a:pt x="8706" y="143791"/>
                  </a:lnTo>
                  <a:lnTo>
                    <a:pt x="6404" y="138484"/>
                  </a:lnTo>
                  <a:lnTo>
                    <a:pt x="1440" y="131034"/>
                  </a:lnTo>
                  <a:lnTo>
                    <a:pt x="0" y="126200"/>
                  </a:lnTo>
                  <a:lnTo>
                    <a:pt x="2981" y="111431"/>
                  </a:lnTo>
                  <a:lnTo>
                    <a:pt x="5572" y="107603"/>
                  </a:lnTo>
                  <a:lnTo>
                    <a:pt x="8887" y="105052"/>
                  </a:lnTo>
                  <a:lnTo>
                    <a:pt x="19020" y="101460"/>
                  </a:lnTo>
                  <a:lnTo>
                    <a:pt x="46817" y="100037"/>
                  </a:lnTo>
                  <a:lnTo>
                    <a:pt x="64655" y="103767"/>
                  </a:lnTo>
                  <a:lnTo>
                    <a:pt x="99987" y="122894"/>
                  </a:lnTo>
                  <a:lnTo>
                    <a:pt x="131879" y="137973"/>
                  </a:lnTo>
                  <a:lnTo>
                    <a:pt x="146391" y="141377"/>
                  </a:lnTo>
                  <a:lnTo>
                    <a:pt x="175940" y="144739"/>
                  </a:lnTo>
                  <a:lnTo>
                    <a:pt x="191729" y="149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6" name="SMARTInkShape-3210"/>
            <p:cNvSpPr/>
            <p:nvPr>
              <p:custDataLst>
                <p:tags r:id="rId223"/>
              </p:custDataLst>
            </p:nvPr>
          </p:nvSpPr>
          <p:spPr>
            <a:xfrm>
              <a:off x="7987836" y="3993357"/>
              <a:ext cx="70188" cy="35719"/>
            </a:xfrm>
            <a:custGeom>
              <a:avLst/>
              <a:gdLst/>
              <a:ahLst/>
              <a:cxnLst/>
              <a:rect l="0" t="0" r="0" b="0"/>
              <a:pathLst>
                <a:path w="70188" h="35719">
                  <a:moveTo>
                    <a:pt x="48883" y="7143"/>
                  </a:moveTo>
                  <a:lnTo>
                    <a:pt x="48883" y="7143"/>
                  </a:lnTo>
                  <a:lnTo>
                    <a:pt x="48883" y="25"/>
                  </a:lnTo>
                  <a:lnTo>
                    <a:pt x="28298" y="0"/>
                  </a:lnTo>
                  <a:lnTo>
                    <a:pt x="21743" y="2116"/>
                  </a:lnTo>
                  <a:lnTo>
                    <a:pt x="7516" y="13000"/>
                  </a:lnTo>
                  <a:lnTo>
                    <a:pt x="0" y="20324"/>
                  </a:lnTo>
                  <a:lnTo>
                    <a:pt x="420" y="20693"/>
                  </a:lnTo>
                  <a:lnTo>
                    <a:pt x="3002" y="21103"/>
                  </a:lnTo>
                  <a:lnTo>
                    <a:pt x="13393" y="27042"/>
                  </a:lnTo>
                  <a:lnTo>
                    <a:pt x="15698" y="27553"/>
                  </a:lnTo>
                  <a:lnTo>
                    <a:pt x="49981" y="21698"/>
                  </a:lnTo>
                  <a:lnTo>
                    <a:pt x="55456" y="19433"/>
                  </a:lnTo>
                  <a:lnTo>
                    <a:pt x="60536" y="16574"/>
                  </a:lnTo>
                  <a:lnTo>
                    <a:pt x="70187" y="14313"/>
                  </a:lnTo>
                  <a:lnTo>
                    <a:pt x="64152" y="14289"/>
                  </a:lnTo>
                  <a:lnTo>
                    <a:pt x="31132" y="28648"/>
                  </a:lnTo>
                  <a:lnTo>
                    <a:pt x="29905" y="30211"/>
                  </a:lnTo>
                  <a:lnTo>
                    <a:pt x="27452" y="3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7" name="SMARTInkShape-3211"/>
            <p:cNvSpPr/>
            <p:nvPr>
              <p:custDataLst>
                <p:tags r:id="rId224"/>
              </p:custDataLst>
            </p:nvPr>
          </p:nvSpPr>
          <p:spPr>
            <a:xfrm>
              <a:off x="7993856" y="3871913"/>
              <a:ext cx="57061" cy="42863"/>
            </a:xfrm>
            <a:custGeom>
              <a:avLst/>
              <a:gdLst/>
              <a:ahLst/>
              <a:cxnLst/>
              <a:rect l="0" t="0" r="0" b="0"/>
              <a:pathLst>
                <a:path w="57061" h="42863">
                  <a:moveTo>
                    <a:pt x="28575" y="0"/>
                  </a:moveTo>
                  <a:lnTo>
                    <a:pt x="28575" y="0"/>
                  </a:lnTo>
                  <a:lnTo>
                    <a:pt x="14589" y="0"/>
                  </a:lnTo>
                  <a:lnTo>
                    <a:pt x="14296" y="6849"/>
                  </a:lnTo>
                  <a:lnTo>
                    <a:pt x="35708" y="7143"/>
                  </a:lnTo>
                  <a:lnTo>
                    <a:pt x="31923" y="7143"/>
                  </a:lnTo>
                  <a:lnTo>
                    <a:pt x="30808" y="7937"/>
                  </a:lnTo>
                  <a:lnTo>
                    <a:pt x="30064" y="9260"/>
                  </a:lnTo>
                  <a:lnTo>
                    <a:pt x="29567" y="10935"/>
                  </a:lnTo>
                  <a:lnTo>
                    <a:pt x="28443" y="12053"/>
                  </a:lnTo>
                  <a:lnTo>
                    <a:pt x="25076" y="13294"/>
                  </a:lnTo>
                  <a:lnTo>
                    <a:pt x="9450" y="14200"/>
                  </a:lnTo>
                  <a:lnTo>
                    <a:pt x="8682" y="15023"/>
                  </a:lnTo>
                  <a:lnTo>
                    <a:pt x="7204" y="21134"/>
                  </a:lnTo>
                  <a:lnTo>
                    <a:pt x="17092" y="21404"/>
                  </a:lnTo>
                  <a:lnTo>
                    <a:pt x="21620" y="19303"/>
                  </a:lnTo>
                  <a:lnTo>
                    <a:pt x="26278" y="16516"/>
                  </a:lnTo>
                  <a:lnTo>
                    <a:pt x="33363" y="14154"/>
                  </a:lnTo>
                  <a:lnTo>
                    <a:pt x="40489" y="9573"/>
                  </a:lnTo>
                  <a:lnTo>
                    <a:pt x="45247" y="8223"/>
                  </a:lnTo>
                  <a:lnTo>
                    <a:pt x="46833" y="7070"/>
                  </a:lnTo>
                  <a:lnTo>
                    <a:pt x="47891" y="5507"/>
                  </a:lnTo>
                  <a:lnTo>
                    <a:pt x="49589" y="1087"/>
                  </a:lnTo>
                  <a:lnTo>
                    <a:pt x="51937" y="483"/>
                  </a:lnTo>
                  <a:lnTo>
                    <a:pt x="57060" y="8"/>
                  </a:lnTo>
                  <a:lnTo>
                    <a:pt x="53330" y="2"/>
                  </a:lnTo>
                  <a:lnTo>
                    <a:pt x="49367" y="2117"/>
                  </a:lnTo>
                  <a:lnTo>
                    <a:pt x="16202" y="27140"/>
                  </a:lnTo>
                  <a:lnTo>
                    <a:pt x="0" y="4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8" name="SMARTInkShape-3212"/>
            <p:cNvSpPr/>
            <p:nvPr>
              <p:custDataLst>
                <p:tags r:id="rId225"/>
              </p:custDataLst>
            </p:nvPr>
          </p:nvSpPr>
          <p:spPr>
            <a:xfrm>
              <a:off x="6808121" y="3750469"/>
              <a:ext cx="1070895" cy="414337"/>
            </a:xfrm>
            <a:custGeom>
              <a:avLst/>
              <a:gdLst/>
              <a:ahLst/>
              <a:cxnLst/>
              <a:rect l="0" t="0" r="0" b="0"/>
              <a:pathLst>
                <a:path w="1070895" h="414337">
                  <a:moveTo>
                    <a:pt x="285623" y="64294"/>
                  </a:moveTo>
                  <a:lnTo>
                    <a:pt x="285623" y="64294"/>
                  </a:lnTo>
                  <a:lnTo>
                    <a:pt x="279472" y="64294"/>
                  </a:lnTo>
                  <a:lnTo>
                    <a:pt x="274981" y="60501"/>
                  </a:lnTo>
                  <a:lnTo>
                    <a:pt x="268722" y="58639"/>
                  </a:lnTo>
                  <a:lnTo>
                    <a:pt x="251769" y="57444"/>
                  </a:lnTo>
                  <a:lnTo>
                    <a:pt x="218918" y="63649"/>
                  </a:lnTo>
                  <a:lnTo>
                    <a:pt x="204652" y="64897"/>
                  </a:lnTo>
                  <a:lnTo>
                    <a:pt x="171175" y="76462"/>
                  </a:lnTo>
                  <a:lnTo>
                    <a:pt x="141631" y="88140"/>
                  </a:lnTo>
                  <a:lnTo>
                    <a:pt x="108999" y="100017"/>
                  </a:lnTo>
                  <a:lnTo>
                    <a:pt x="93325" y="109274"/>
                  </a:lnTo>
                  <a:lnTo>
                    <a:pt x="76510" y="119954"/>
                  </a:lnTo>
                  <a:lnTo>
                    <a:pt x="57080" y="130674"/>
                  </a:lnTo>
                  <a:lnTo>
                    <a:pt x="23330" y="162363"/>
                  </a:lnTo>
                  <a:lnTo>
                    <a:pt x="14761" y="172991"/>
                  </a:lnTo>
                  <a:lnTo>
                    <a:pt x="3127" y="190556"/>
                  </a:lnTo>
                  <a:lnTo>
                    <a:pt x="301" y="208460"/>
                  </a:lnTo>
                  <a:lnTo>
                    <a:pt x="0" y="220163"/>
                  </a:lnTo>
                  <a:lnTo>
                    <a:pt x="2046" y="226967"/>
                  </a:lnTo>
                  <a:lnTo>
                    <a:pt x="4807" y="233430"/>
                  </a:lnTo>
                  <a:lnTo>
                    <a:pt x="7155" y="245200"/>
                  </a:lnTo>
                  <a:lnTo>
                    <a:pt x="13320" y="254862"/>
                  </a:lnTo>
                  <a:lnTo>
                    <a:pt x="29222" y="269829"/>
                  </a:lnTo>
                  <a:lnTo>
                    <a:pt x="37523" y="276293"/>
                  </a:lnTo>
                  <a:lnTo>
                    <a:pt x="51436" y="291261"/>
                  </a:lnTo>
                  <a:lnTo>
                    <a:pt x="84245" y="307038"/>
                  </a:lnTo>
                  <a:lnTo>
                    <a:pt x="119708" y="323573"/>
                  </a:lnTo>
                  <a:lnTo>
                    <a:pt x="137244" y="334263"/>
                  </a:lnTo>
                  <a:lnTo>
                    <a:pt x="170840" y="349913"/>
                  </a:lnTo>
                  <a:lnTo>
                    <a:pt x="200775" y="361933"/>
                  </a:lnTo>
                  <a:lnTo>
                    <a:pt x="235731" y="373854"/>
                  </a:lnTo>
                  <a:lnTo>
                    <a:pt x="271351" y="385762"/>
                  </a:lnTo>
                  <a:lnTo>
                    <a:pt x="307056" y="392759"/>
                  </a:lnTo>
                  <a:lnTo>
                    <a:pt x="337746" y="400491"/>
                  </a:lnTo>
                  <a:lnTo>
                    <a:pt x="370356" y="405870"/>
                  </a:lnTo>
                  <a:lnTo>
                    <a:pt x="400520" y="411841"/>
                  </a:lnTo>
                  <a:lnTo>
                    <a:pt x="436230" y="413844"/>
                  </a:lnTo>
                  <a:lnTo>
                    <a:pt x="464391" y="414191"/>
                  </a:lnTo>
                  <a:lnTo>
                    <a:pt x="492843" y="414294"/>
                  </a:lnTo>
                  <a:lnTo>
                    <a:pt x="521382" y="414324"/>
                  </a:lnTo>
                  <a:lnTo>
                    <a:pt x="552063" y="414333"/>
                  </a:lnTo>
                  <a:lnTo>
                    <a:pt x="584172" y="414336"/>
                  </a:lnTo>
                  <a:lnTo>
                    <a:pt x="613794" y="412220"/>
                  </a:lnTo>
                  <a:lnTo>
                    <a:pt x="642679" y="408683"/>
                  </a:lnTo>
                  <a:lnTo>
                    <a:pt x="673463" y="405518"/>
                  </a:lnTo>
                  <a:lnTo>
                    <a:pt x="707719" y="401670"/>
                  </a:lnTo>
                  <a:lnTo>
                    <a:pt x="740889" y="398413"/>
                  </a:lnTo>
                  <a:lnTo>
                    <a:pt x="770825" y="392421"/>
                  </a:lnTo>
                  <a:lnTo>
                    <a:pt x="801920" y="385618"/>
                  </a:lnTo>
                  <a:lnTo>
                    <a:pt x="834152" y="376459"/>
                  </a:lnTo>
                  <a:lnTo>
                    <a:pt x="863811" y="365808"/>
                  </a:lnTo>
                  <a:lnTo>
                    <a:pt x="892707" y="355508"/>
                  </a:lnTo>
                  <a:lnTo>
                    <a:pt x="921376" y="344519"/>
                  </a:lnTo>
                  <a:lnTo>
                    <a:pt x="955716" y="329902"/>
                  </a:lnTo>
                  <a:lnTo>
                    <a:pt x="990550" y="301383"/>
                  </a:lnTo>
                  <a:lnTo>
                    <a:pt x="1021272" y="271492"/>
                  </a:lnTo>
                  <a:lnTo>
                    <a:pt x="1036552" y="254714"/>
                  </a:lnTo>
                  <a:lnTo>
                    <a:pt x="1058538" y="219006"/>
                  </a:lnTo>
                  <a:lnTo>
                    <a:pt x="1067326" y="185415"/>
                  </a:lnTo>
                  <a:lnTo>
                    <a:pt x="1070894" y="155630"/>
                  </a:lnTo>
                  <a:lnTo>
                    <a:pt x="1070570" y="126945"/>
                  </a:lnTo>
                  <a:lnTo>
                    <a:pt x="1059244" y="92786"/>
                  </a:lnTo>
                  <a:lnTo>
                    <a:pt x="1049947" y="74008"/>
                  </a:lnTo>
                  <a:lnTo>
                    <a:pt x="1036676" y="58628"/>
                  </a:lnTo>
                  <a:lnTo>
                    <a:pt x="1004677" y="37532"/>
                  </a:lnTo>
                  <a:lnTo>
                    <a:pt x="990448" y="26907"/>
                  </a:lnTo>
                  <a:lnTo>
                    <a:pt x="956193" y="16209"/>
                  </a:lnTo>
                  <a:lnTo>
                    <a:pt x="921292" y="8494"/>
                  </a:lnTo>
                  <a:lnTo>
                    <a:pt x="885681" y="1667"/>
                  </a:lnTo>
                  <a:lnTo>
                    <a:pt x="853327" y="329"/>
                  </a:lnTo>
                  <a:lnTo>
                    <a:pt x="822066" y="65"/>
                  </a:lnTo>
                  <a:lnTo>
                    <a:pt x="790843" y="13"/>
                  </a:lnTo>
                  <a:lnTo>
                    <a:pt x="763666" y="4"/>
                  </a:lnTo>
                  <a:lnTo>
                    <a:pt x="729831" y="1"/>
                  </a:lnTo>
                  <a:lnTo>
                    <a:pt x="694513" y="0"/>
                  </a:lnTo>
                  <a:lnTo>
                    <a:pt x="666420" y="0"/>
                  </a:lnTo>
                  <a:lnTo>
                    <a:pt x="637987" y="0"/>
                  </a:lnTo>
                  <a:lnTo>
                    <a:pt x="609455" y="794"/>
                  </a:lnTo>
                  <a:lnTo>
                    <a:pt x="580892" y="4910"/>
                  </a:lnTo>
                  <a:lnTo>
                    <a:pt x="552321" y="6482"/>
                  </a:lnTo>
                  <a:lnTo>
                    <a:pt x="523748" y="7741"/>
                  </a:lnTo>
                  <a:lnTo>
                    <a:pt x="495173" y="11995"/>
                  </a:lnTo>
                  <a:lnTo>
                    <a:pt x="466598" y="14402"/>
                  </a:lnTo>
                  <a:lnTo>
                    <a:pt x="438023" y="18995"/>
                  </a:lnTo>
                  <a:lnTo>
                    <a:pt x="409448" y="21503"/>
                  </a:lnTo>
                  <a:lnTo>
                    <a:pt x="380079" y="26921"/>
                  </a:lnTo>
                  <a:lnTo>
                    <a:pt x="347388" y="33553"/>
                  </a:lnTo>
                  <a:lnTo>
                    <a:pt x="317241" y="40545"/>
                  </a:lnTo>
                  <a:lnTo>
                    <a:pt x="288200" y="47644"/>
                  </a:lnTo>
                  <a:lnTo>
                    <a:pt x="260282" y="55568"/>
                  </a:lnTo>
                  <a:lnTo>
                    <a:pt x="226995" y="72066"/>
                  </a:lnTo>
                  <a:lnTo>
                    <a:pt x="197665" y="90611"/>
                  </a:lnTo>
                  <a:lnTo>
                    <a:pt x="166001" y="114316"/>
                  </a:lnTo>
                  <a:lnTo>
                    <a:pt x="145489" y="137146"/>
                  </a:lnTo>
                  <a:lnTo>
                    <a:pt x="129135" y="171636"/>
                  </a:lnTo>
                  <a:lnTo>
                    <a:pt x="123633" y="195053"/>
                  </a:lnTo>
                  <a:lnTo>
                    <a:pt x="121774" y="227618"/>
                  </a:lnTo>
                  <a:lnTo>
                    <a:pt x="127110" y="262684"/>
                  </a:lnTo>
                  <a:lnTo>
                    <a:pt x="133528" y="290734"/>
                  </a:lnTo>
                  <a:lnTo>
                    <a:pt x="141251" y="318359"/>
                  </a:lnTo>
                  <a:lnTo>
                    <a:pt x="164179" y="35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0" name="SMARTInkShape-3213"/>
          <p:cNvSpPr/>
          <p:nvPr>
            <p:custDataLst>
              <p:tags r:id="rId1"/>
            </p:custDataLst>
          </p:nvPr>
        </p:nvSpPr>
        <p:spPr>
          <a:xfrm>
            <a:off x="6872374" y="3543300"/>
            <a:ext cx="1092908" cy="114301"/>
          </a:xfrm>
          <a:custGeom>
            <a:avLst/>
            <a:gdLst/>
            <a:ahLst/>
            <a:cxnLst/>
            <a:rect l="0" t="0" r="0" b="0"/>
            <a:pathLst>
              <a:path w="1092908" h="114301">
                <a:moveTo>
                  <a:pt x="7057" y="114300"/>
                </a:moveTo>
                <a:lnTo>
                  <a:pt x="7057" y="114300"/>
                </a:lnTo>
                <a:lnTo>
                  <a:pt x="0" y="114300"/>
                </a:lnTo>
                <a:lnTo>
                  <a:pt x="34699" y="114300"/>
                </a:lnTo>
                <a:lnTo>
                  <a:pt x="65025" y="112183"/>
                </a:lnTo>
                <a:lnTo>
                  <a:pt x="96736" y="108149"/>
                </a:lnTo>
                <a:lnTo>
                  <a:pt x="124205" y="107450"/>
                </a:lnTo>
                <a:lnTo>
                  <a:pt x="156244" y="107243"/>
                </a:lnTo>
                <a:lnTo>
                  <a:pt x="190872" y="103390"/>
                </a:lnTo>
                <a:lnTo>
                  <a:pt x="216547" y="101514"/>
                </a:lnTo>
                <a:lnTo>
                  <a:pt x="243832" y="99886"/>
                </a:lnTo>
                <a:lnTo>
                  <a:pt x="271835" y="96517"/>
                </a:lnTo>
                <a:lnTo>
                  <a:pt x="300155" y="94490"/>
                </a:lnTo>
                <a:lnTo>
                  <a:pt x="329410" y="92795"/>
                </a:lnTo>
                <a:lnTo>
                  <a:pt x="360934" y="89396"/>
                </a:lnTo>
                <a:lnTo>
                  <a:pt x="395582" y="85240"/>
                </a:lnTo>
                <a:lnTo>
                  <a:pt x="413711" y="83021"/>
                </a:lnTo>
                <a:lnTo>
                  <a:pt x="448671" y="80554"/>
                </a:lnTo>
                <a:lnTo>
                  <a:pt x="483524" y="79458"/>
                </a:lnTo>
                <a:lnTo>
                  <a:pt x="501708" y="79166"/>
                </a:lnTo>
                <a:lnTo>
                  <a:pt x="520181" y="78971"/>
                </a:lnTo>
                <a:lnTo>
                  <a:pt x="538846" y="78047"/>
                </a:lnTo>
                <a:lnTo>
                  <a:pt x="557639" y="76638"/>
                </a:lnTo>
                <a:lnTo>
                  <a:pt x="576519" y="74904"/>
                </a:lnTo>
                <a:lnTo>
                  <a:pt x="595454" y="73749"/>
                </a:lnTo>
                <a:lnTo>
                  <a:pt x="614428" y="72978"/>
                </a:lnTo>
                <a:lnTo>
                  <a:pt x="633427" y="72465"/>
                </a:lnTo>
                <a:lnTo>
                  <a:pt x="652443" y="71329"/>
                </a:lnTo>
                <a:lnTo>
                  <a:pt x="671471" y="69777"/>
                </a:lnTo>
                <a:lnTo>
                  <a:pt x="690506" y="67949"/>
                </a:lnTo>
                <a:lnTo>
                  <a:pt x="708752" y="66731"/>
                </a:lnTo>
                <a:lnTo>
                  <a:pt x="743843" y="65377"/>
                </a:lnTo>
                <a:lnTo>
                  <a:pt x="761772" y="64222"/>
                </a:lnTo>
                <a:lnTo>
                  <a:pt x="780076" y="62659"/>
                </a:lnTo>
                <a:lnTo>
                  <a:pt x="815758" y="58805"/>
                </a:lnTo>
                <a:lnTo>
                  <a:pt x="847493" y="54446"/>
                </a:lnTo>
                <a:lnTo>
                  <a:pt x="877472" y="49863"/>
                </a:lnTo>
                <a:lnTo>
                  <a:pt x="905877" y="45180"/>
                </a:lnTo>
                <a:lnTo>
                  <a:pt x="931730" y="40453"/>
                </a:lnTo>
                <a:lnTo>
                  <a:pt x="956450" y="37823"/>
                </a:lnTo>
                <a:lnTo>
                  <a:pt x="990563" y="34225"/>
                </a:lnTo>
                <a:lnTo>
                  <a:pt x="1018662" y="28132"/>
                </a:lnTo>
                <a:lnTo>
                  <a:pt x="1051116" y="16611"/>
                </a:lnTo>
                <a:lnTo>
                  <a:pt x="1085555" y="1674"/>
                </a:lnTo>
                <a:lnTo>
                  <a:pt x="109290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6" name="SMARTInkShape-Group602"/>
          <p:cNvGrpSpPr/>
          <p:nvPr/>
        </p:nvGrpSpPr>
        <p:grpSpPr>
          <a:xfrm>
            <a:off x="2414588" y="4329113"/>
            <a:ext cx="677632" cy="342676"/>
            <a:chOff x="2414588" y="4329113"/>
            <a:chExt cx="677632" cy="342676"/>
          </a:xfrm>
        </p:grpSpPr>
        <p:sp>
          <p:nvSpPr>
            <p:cNvPr id="2231" name="SMARTInkShape-3214"/>
            <p:cNvSpPr/>
            <p:nvPr>
              <p:custDataLst>
                <p:tags r:id="rId211"/>
              </p:custDataLst>
            </p:nvPr>
          </p:nvSpPr>
          <p:spPr>
            <a:xfrm>
              <a:off x="2901810" y="4450556"/>
              <a:ext cx="190410" cy="221233"/>
            </a:xfrm>
            <a:custGeom>
              <a:avLst/>
              <a:gdLst/>
              <a:ahLst/>
              <a:cxnLst/>
              <a:rect l="0" t="0" r="0" b="0"/>
              <a:pathLst>
                <a:path w="190410" h="221233">
                  <a:moveTo>
                    <a:pt x="127140" y="28575"/>
                  </a:moveTo>
                  <a:lnTo>
                    <a:pt x="127140" y="28575"/>
                  </a:lnTo>
                  <a:lnTo>
                    <a:pt x="116291" y="17726"/>
                  </a:lnTo>
                  <a:lnTo>
                    <a:pt x="112264" y="15816"/>
                  </a:lnTo>
                  <a:lnTo>
                    <a:pt x="103211" y="14589"/>
                  </a:lnTo>
                  <a:lnTo>
                    <a:pt x="98513" y="16538"/>
                  </a:lnTo>
                  <a:lnTo>
                    <a:pt x="67328" y="34219"/>
                  </a:lnTo>
                  <a:lnTo>
                    <a:pt x="34255" y="64485"/>
                  </a:lnTo>
                  <a:lnTo>
                    <a:pt x="19010" y="83382"/>
                  </a:lnTo>
                  <a:lnTo>
                    <a:pt x="3439" y="118073"/>
                  </a:lnTo>
                  <a:lnTo>
                    <a:pt x="0" y="136849"/>
                  </a:lnTo>
                  <a:lnTo>
                    <a:pt x="2774" y="153702"/>
                  </a:lnTo>
                  <a:lnTo>
                    <a:pt x="11616" y="178528"/>
                  </a:lnTo>
                  <a:lnTo>
                    <a:pt x="23413" y="193744"/>
                  </a:lnTo>
                  <a:lnTo>
                    <a:pt x="50108" y="212829"/>
                  </a:lnTo>
                  <a:lnTo>
                    <a:pt x="66657" y="218900"/>
                  </a:lnTo>
                  <a:lnTo>
                    <a:pt x="102251" y="221232"/>
                  </a:lnTo>
                  <a:lnTo>
                    <a:pt x="137959" y="205343"/>
                  </a:lnTo>
                  <a:lnTo>
                    <a:pt x="153012" y="190224"/>
                  </a:lnTo>
                  <a:lnTo>
                    <a:pt x="174987" y="158929"/>
                  </a:lnTo>
                  <a:lnTo>
                    <a:pt x="186245" y="134670"/>
                  </a:lnTo>
                  <a:lnTo>
                    <a:pt x="190409" y="111856"/>
                  </a:lnTo>
                  <a:lnTo>
                    <a:pt x="190337" y="92938"/>
                  </a:lnTo>
                  <a:lnTo>
                    <a:pt x="184847" y="76133"/>
                  </a:lnTo>
                  <a:lnTo>
                    <a:pt x="168479" y="46333"/>
                  </a:lnTo>
                  <a:lnTo>
                    <a:pt x="159006" y="38320"/>
                  </a:lnTo>
                  <a:lnTo>
                    <a:pt x="127429" y="16005"/>
                  </a:lnTo>
                  <a:lnTo>
                    <a:pt x="105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2" name="SMARTInkShape-3215"/>
            <p:cNvSpPr/>
            <p:nvPr>
              <p:custDataLst>
                <p:tags r:id="rId212"/>
              </p:custDataLst>
            </p:nvPr>
          </p:nvSpPr>
          <p:spPr>
            <a:xfrm>
              <a:off x="2850356" y="4429125"/>
              <a:ext cx="42864" cy="207170"/>
            </a:xfrm>
            <a:custGeom>
              <a:avLst/>
              <a:gdLst/>
              <a:ahLst/>
              <a:cxnLst/>
              <a:rect l="0" t="0" r="0" b="0"/>
              <a:pathLst>
                <a:path w="42864" h="207170">
                  <a:moveTo>
                    <a:pt x="42863" y="0"/>
                  </a:moveTo>
                  <a:lnTo>
                    <a:pt x="42863" y="0"/>
                  </a:lnTo>
                  <a:lnTo>
                    <a:pt x="39070" y="0"/>
                  </a:lnTo>
                  <a:lnTo>
                    <a:pt x="37953" y="794"/>
                  </a:lnTo>
                  <a:lnTo>
                    <a:pt x="37208" y="2117"/>
                  </a:lnTo>
                  <a:lnTo>
                    <a:pt x="35121" y="12185"/>
                  </a:lnTo>
                  <a:lnTo>
                    <a:pt x="30868" y="19926"/>
                  </a:lnTo>
                  <a:lnTo>
                    <a:pt x="22514" y="54896"/>
                  </a:lnTo>
                  <a:lnTo>
                    <a:pt x="15376" y="87147"/>
                  </a:lnTo>
                  <a:lnTo>
                    <a:pt x="8233" y="122562"/>
                  </a:lnTo>
                  <a:lnTo>
                    <a:pt x="1089" y="158254"/>
                  </a:lnTo>
                  <a:lnTo>
                    <a:pt x="96" y="190178"/>
                  </a:lnTo>
                  <a:lnTo>
                    <a:pt x="0" y="20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3" name="SMARTInkShape-3216"/>
            <p:cNvSpPr/>
            <p:nvPr>
              <p:custDataLst>
                <p:tags r:id="rId213"/>
              </p:custDataLst>
            </p:nvPr>
          </p:nvSpPr>
          <p:spPr>
            <a:xfrm>
              <a:off x="2703430" y="4379119"/>
              <a:ext cx="46915" cy="250032"/>
            </a:xfrm>
            <a:custGeom>
              <a:avLst/>
              <a:gdLst/>
              <a:ahLst/>
              <a:cxnLst/>
              <a:rect l="0" t="0" r="0" b="0"/>
              <a:pathLst>
                <a:path w="46915" h="250032">
                  <a:moveTo>
                    <a:pt x="46914" y="0"/>
                  </a:moveTo>
                  <a:lnTo>
                    <a:pt x="46914" y="0"/>
                  </a:lnTo>
                  <a:lnTo>
                    <a:pt x="46914" y="16793"/>
                  </a:lnTo>
                  <a:lnTo>
                    <a:pt x="35523" y="50439"/>
                  </a:lnTo>
                  <a:lnTo>
                    <a:pt x="27177" y="81585"/>
                  </a:lnTo>
                  <a:lnTo>
                    <a:pt x="18425" y="116798"/>
                  </a:lnTo>
                  <a:lnTo>
                    <a:pt x="11141" y="151678"/>
                  </a:lnTo>
                  <a:lnTo>
                    <a:pt x="5141" y="179910"/>
                  </a:lnTo>
                  <a:lnTo>
                    <a:pt x="2078" y="206715"/>
                  </a:lnTo>
                  <a:lnTo>
                    <a:pt x="355" y="211628"/>
                  </a:lnTo>
                  <a:lnTo>
                    <a:pt x="0" y="215698"/>
                  </a:lnTo>
                  <a:lnTo>
                    <a:pt x="4051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4" name="SMARTInkShape-3217"/>
            <p:cNvSpPr/>
            <p:nvPr>
              <p:custDataLst>
                <p:tags r:id="rId214"/>
              </p:custDataLst>
            </p:nvPr>
          </p:nvSpPr>
          <p:spPr>
            <a:xfrm>
              <a:off x="2507456" y="4329113"/>
              <a:ext cx="28463" cy="214313"/>
            </a:xfrm>
            <a:custGeom>
              <a:avLst/>
              <a:gdLst/>
              <a:ahLst/>
              <a:cxnLst/>
              <a:rect l="0" t="0" r="0" b="0"/>
              <a:pathLst>
                <a:path w="28463" h="214313">
                  <a:moveTo>
                    <a:pt x="14288" y="0"/>
                  </a:moveTo>
                  <a:lnTo>
                    <a:pt x="14288" y="0"/>
                  </a:lnTo>
                  <a:lnTo>
                    <a:pt x="18080" y="3792"/>
                  </a:lnTo>
                  <a:lnTo>
                    <a:pt x="22059" y="5654"/>
                  </a:lnTo>
                  <a:lnTo>
                    <a:pt x="24231" y="6150"/>
                  </a:lnTo>
                  <a:lnTo>
                    <a:pt x="25679" y="8069"/>
                  </a:lnTo>
                  <a:lnTo>
                    <a:pt x="27717" y="17560"/>
                  </a:lnTo>
                  <a:lnTo>
                    <a:pt x="28462" y="30760"/>
                  </a:lnTo>
                  <a:lnTo>
                    <a:pt x="22087" y="60592"/>
                  </a:lnTo>
                  <a:lnTo>
                    <a:pt x="17725" y="93321"/>
                  </a:lnTo>
                  <a:lnTo>
                    <a:pt x="12624" y="122992"/>
                  </a:lnTo>
                  <a:lnTo>
                    <a:pt x="7865" y="152456"/>
                  </a:lnTo>
                  <a:lnTo>
                    <a:pt x="5170" y="176958"/>
                  </a:lnTo>
                  <a:lnTo>
                    <a:pt x="1022" y="197320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5" name="SMARTInkShape-3218"/>
            <p:cNvSpPr/>
            <p:nvPr>
              <p:custDataLst>
                <p:tags r:id="rId215"/>
              </p:custDataLst>
            </p:nvPr>
          </p:nvSpPr>
          <p:spPr>
            <a:xfrm>
              <a:off x="2414588" y="4371978"/>
              <a:ext cx="178594" cy="185699"/>
            </a:xfrm>
            <a:custGeom>
              <a:avLst/>
              <a:gdLst/>
              <a:ahLst/>
              <a:cxnLst/>
              <a:rect l="0" t="0" r="0" b="0"/>
              <a:pathLst>
                <a:path w="178594" h="185699">
                  <a:moveTo>
                    <a:pt x="178593" y="35716"/>
                  </a:moveTo>
                  <a:lnTo>
                    <a:pt x="178593" y="35716"/>
                  </a:lnTo>
                  <a:lnTo>
                    <a:pt x="178593" y="31924"/>
                  </a:lnTo>
                  <a:lnTo>
                    <a:pt x="174360" y="27945"/>
                  </a:lnTo>
                  <a:lnTo>
                    <a:pt x="142139" y="7005"/>
                  </a:lnTo>
                  <a:lnTo>
                    <a:pt x="133023" y="3112"/>
                  </a:lnTo>
                  <a:lnTo>
                    <a:pt x="97876" y="180"/>
                  </a:lnTo>
                  <a:lnTo>
                    <a:pt x="63616" y="7"/>
                  </a:lnTo>
                  <a:lnTo>
                    <a:pt x="55273" y="0"/>
                  </a:lnTo>
                  <a:lnTo>
                    <a:pt x="50230" y="2115"/>
                  </a:lnTo>
                  <a:lnTo>
                    <a:pt x="47774" y="3791"/>
                  </a:lnTo>
                  <a:lnTo>
                    <a:pt x="45045" y="7768"/>
                  </a:lnTo>
                  <a:lnTo>
                    <a:pt x="43509" y="14471"/>
                  </a:lnTo>
                  <a:lnTo>
                    <a:pt x="43293" y="16790"/>
                  </a:lnTo>
                  <a:lnTo>
                    <a:pt x="45170" y="21483"/>
                  </a:lnTo>
                  <a:lnTo>
                    <a:pt x="77356" y="55884"/>
                  </a:lnTo>
                  <a:lnTo>
                    <a:pt x="111177" y="88169"/>
                  </a:lnTo>
                  <a:lnTo>
                    <a:pt x="135200" y="121445"/>
                  </a:lnTo>
                  <a:lnTo>
                    <a:pt x="141051" y="130174"/>
                  </a:lnTo>
                  <a:lnTo>
                    <a:pt x="151683" y="140344"/>
                  </a:lnTo>
                  <a:lnTo>
                    <a:pt x="155538" y="152265"/>
                  </a:lnTo>
                  <a:lnTo>
                    <a:pt x="156948" y="166354"/>
                  </a:lnTo>
                  <a:lnTo>
                    <a:pt x="154950" y="171300"/>
                  </a:lnTo>
                  <a:lnTo>
                    <a:pt x="152210" y="176144"/>
                  </a:lnTo>
                  <a:lnTo>
                    <a:pt x="150993" y="180943"/>
                  </a:lnTo>
                  <a:lnTo>
                    <a:pt x="149080" y="182540"/>
                  </a:lnTo>
                  <a:lnTo>
                    <a:pt x="139598" y="184788"/>
                  </a:lnTo>
                  <a:lnTo>
                    <a:pt x="109177" y="185698"/>
                  </a:lnTo>
                  <a:lnTo>
                    <a:pt x="77138" y="175788"/>
                  </a:lnTo>
                  <a:lnTo>
                    <a:pt x="45535" y="155734"/>
                  </a:lnTo>
                  <a:lnTo>
                    <a:pt x="12901" y="130632"/>
                  </a:lnTo>
                  <a:lnTo>
                    <a:pt x="0" y="121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5" name="SMARTInkShape-Group603"/>
          <p:cNvGrpSpPr/>
          <p:nvPr/>
        </p:nvGrpSpPr>
        <p:grpSpPr>
          <a:xfrm>
            <a:off x="494151" y="4300538"/>
            <a:ext cx="1806138" cy="314326"/>
            <a:chOff x="494151" y="4300538"/>
            <a:chExt cx="1806138" cy="314326"/>
          </a:xfrm>
        </p:grpSpPr>
        <p:sp>
          <p:nvSpPr>
            <p:cNvPr id="2237" name="SMARTInkShape-3219"/>
            <p:cNvSpPr/>
            <p:nvPr>
              <p:custDataLst>
                <p:tags r:id="rId193"/>
              </p:custDataLst>
            </p:nvPr>
          </p:nvSpPr>
          <p:spPr>
            <a:xfrm>
              <a:off x="2171700" y="4543425"/>
              <a:ext cx="128589" cy="1"/>
            </a:xfrm>
            <a:custGeom>
              <a:avLst/>
              <a:gdLst/>
              <a:ahLst/>
              <a:cxnLst/>
              <a:rect l="0" t="0" r="0" b="0"/>
              <a:pathLst>
                <a:path w="128589" h="1">
                  <a:moveTo>
                    <a:pt x="0" y="0"/>
                  </a:moveTo>
                  <a:lnTo>
                    <a:pt x="0" y="0"/>
                  </a:lnTo>
                  <a:lnTo>
                    <a:pt x="31374" y="0"/>
                  </a:lnTo>
                  <a:lnTo>
                    <a:pt x="63869" y="0"/>
                  </a:lnTo>
                  <a:lnTo>
                    <a:pt x="95004" y="0"/>
                  </a:lnTo>
                  <a:lnTo>
                    <a:pt x="128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8" name="SMARTInkShape-3220"/>
            <p:cNvSpPr/>
            <p:nvPr>
              <p:custDataLst>
                <p:tags r:id="rId194"/>
              </p:custDataLst>
            </p:nvPr>
          </p:nvSpPr>
          <p:spPr>
            <a:xfrm>
              <a:off x="2150269" y="4457700"/>
              <a:ext cx="100013" cy="7145"/>
            </a:xfrm>
            <a:custGeom>
              <a:avLst/>
              <a:gdLst/>
              <a:ahLst/>
              <a:cxnLst/>
              <a:rect l="0" t="0" r="0" b="0"/>
              <a:pathLst>
                <a:path w="100013" h="7145">
                  <a:moveTo>
                    <a:pt x="0" y="0"/>
                  </a:moveTo>
                  <a:lnTo>
                    <a:pt x="0" y="0"/>
                  </a:lnTo>
                  <a:lnTo>
                    <a:pt x="34552" y="0"/>
                  </a:lnTo>
                  <a:lnTo>
                    <a:pt x="70081" y="0"/>
                  </a:lnTo>
                  <a:lnTo>
                    <a:pt x="76920" y="2117"/>
                  </a:lnTo>
                  <a:lnTo>
                    <a:pt x="83399" y="4910"/>
                  </a:lnTo>
                  <a:lnTo>
                    <a:pt x="100012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9" name="SMARTInkShape-3221"/>
            <p:cNvSpPr/>
            <p:nvPr>
              <p:custDataLst>
                <p:tags r:id="rId195"/>
              </p:custDataLst>
            </p:nvPr>
          </p:nvSpPr>
          <p:spPr>
            <a:xfrm>
              <a:off x="1885950" y="4307681"/>
              <a:ext cx="121016" cy="307183"/>
            </a:xfrm>
            <a:custGeom>
              <a:avLst/>
              <a:gdLst/>
              <a:ahLst/>
              <a:cxnLst/>
              <a:rect l="0" t="0" r="0" b="0"/>
              <a:pathLst>
                <a:path w="121016" h="307183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10" y="794"/>
                  </a:lnTo>
                  <a:lnTo>
                    <a:pt x="5654" y="2117"/>
                  </a:lnTo>
                  <a:lnTo>
                    <a:pt x="6151" y="3792"/>
                  </a:lnTo>
                  <a:lnTo>
                    <a:pt x="10642" y="9943"/>
                  </a:lnTo>
                  <a:lnTo>
                    <a:pt x="43092" y="38479"/>
                  </a:lnTo>
                  <a:lnTo>
                    <a:pt x="66705" y="71008"/>
                  </a:lnTo>
                  <a:lnTo>
                    <a:pt x="90492" y="101053"/>
                  </a:lnTo>
                  <a:lnTo>
                    <a:pt x="106530" y="135868"/>
                  </a:lnTo>
                  <a:lnTo>
                    <a:pt x="118186" y="171468"/>
                  </a:lnTo>
                  <a:lnTo>
                    <a:pt x="121015" y="203379"/>
                  </a:lnTo>
                  <a:lnTo>
                    <a:pt x="115733" y="234069"/>
                  </a:lnTo>
                  <a:lnTo>
                    <a:pt x="114143" y="243731"/>
                  </a:lnTo>
                  <a:lnTo>
                    <a:pt x="110791" y="250671"/>
                  </a:lnTo>
                  <a:lnTo>
                    <a:pt x="87589" y="276490"/>
                  </a:lnTo>
                  <a:lnTo>
                    <a:pt x="73666" y="286799"/>
                  </a:lnTo>
                  <a:lnTo>
                    <a:pt x="49829" y="296600"/>
                  </a:lnTo>
                  <a:lnTo>
                    <a:pt x="21431" y="307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0" name="SMARTInkShape-3222"/>
            <p:cNvSpPr/>
            <p:nvPr>
              <p:custDataLst>
                <p:tags r:id="rId196"/>
              </p:custDataLst>
            </p:nvPr>
          </p:nvSpPr>
          <p:spPr>
            <a:xfrm>
              <a:off x="1775838" y="4393795"/>
              <a:ext cx="131123" cy="138652"/>
            </a:xfrm>
            <a:custGeom>
              <a:avLst/>
              <a:gdLst/>
              <a:ahLst/>
              <a:cxnLst/>
              <a:rect l="0" t="0" r="0" b="0"/>
              <a:pathLst>
                <a:path w="131123" h="138652">
                  <a:moveTo>
                    <a:pt x="95825" y="21043"/>
                  </a:moveTo>
                  <a:lnTo>
                    <a:pt x="95825" y="21043"/>
                  </a:lnTo>
                  <a:lnTo>
                    <a:pt x="89674" y="14892"/>
                  </a:lnTo>
                  <a:lnTo>
                    <a:pt x="88083" y="8391"/>
                  </a:lnTo>
                  <a:lnTo>
                    <a:pt x="82556" y="924"/>
                  </a:lnTo>
                  <a:lnTo>
                    <a:pt x="74254" y="0"/>
                  </a:lnTo>
                  <a:lnTo>
                    <a:pt x="68246" y="1901"/>
                  </a:lnTo>
                  <a:lnTo>
                    <a:pt x="36847" y="19544"/>
                  </a:lnTo>
                  <a:lnTo>
                    <a:pt x="8826" y="54507"/>
                  </a:lnTo>
                  <a:lnTo>
                    <a:pt x="903" y="68705"/>
                  </a:lnTo>
                  <a:lnTo>
                    <a:pt x="0" y="73455"/>
                  </a:lnTo>
                  <a:lnTo>
                    <a:pt x="3386" y="101214"/>
                  </a:lnTo>
                  <a:lnTo>
                    <a:pt x="6586" y="107739"/>
                  </a:lnTo>
                  <a:lnTo>
                    <a:pt x="20812" y="123304"/>
                  </a:lnTo>
                  <a:lnTo>
                    <a:pt x="29677" y="129463"/>
                  </a:lnTo>
                  <a:lnTo>
                    <a:pt x="61563" y="138619"/>
                  </a:lnTo>
                  <a:lnTo>
                    <a:pt x="72924" y="138651"/>
                  </a:lnTo>
                  <a:lnTo>
                    <a:pt x="97219" y="134191"/>
                  </a:lnTo>
                  <a:lnTo>
                    <a:pt x="103852" y="127951"/>
                  </a:lnTo>
                  <a:lnTo>
                    <a:pt x="124341" y="95915"/>
                  </a:lnTo>
                  <a:lnTo>
                    <a:pt x="129409" y="79210"/>
                  </a:lnTo>
                  <a:lnTo>
                    <a:pt x="131122" y="59344"/>
                  </a:lnTo>
                  <a:lnTo>
                    <a:pt x="129239" y="51824"/>
                  </a:lnTo>
                  <a:lnTo>
                    <a:pt x="114740" y="26927"/>
                  </a:lnTo>
                  <a:lnTo>
                    <a:pt x="107691" y="18994"/>
                  </a:lnTo>
                  <a:lnTo>
                    <a:pt x="102950" y="16163"/>
                  </a:lnTo>
                  <a:lnTo>
                    <a:pt x="95825" y="13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1" name="SMARTInkShape-3223"/>
            <p:cNvSpPr/>
            <p:nvPr>
              <p:custDataLst>
                <p:tags r:id="rId197"/>
              </p:custDataLst>
            </p:nvPr>
          </p:nvSpPr>
          <p:spPr>
            <a:xfrm>
              <a:off x="1564481" y="4371983"/>
              <a:ext cx="214314" cy="178548"/>
            </a:xfrm>
            <a:custGeom>
              <a:avLst/>
              <a:gdLst/>
              <a:ahLst/>
              <a:cxnLst/>
              <a:rect l="0" t="0" r="0" b="0"/>
              <a:pathLst>
                <a:path w="214314" h="178548">
                  <a:moveTo>
                    <a:pt x="0" y="35711"/>
                  </a:moveTo>
                  <a:lnTo>
                    <a:pt x="0" y="35711"/>
                  </a:lnTo>
                  <a:lnTo>
                    <a:pt x="6850" y="35711"/>
                  </a:lnTo>
                  <a:lnTo>
                    <a:pt x="7057" y="31919"/>
                  </a:lnTo>
                  <a:lnTo>
                    <a:pt x="7880" y="30801"/>
                  </a:lnTo>
                  <a:lnTo>
                    <a:pt x="10910" y="29560"/>
                  </a:lnTo>
                  <a:lnTo>
                    <a:pt x="17079" y="28861"/>
                  </a:lnTo>
                  <a:lnTo>
                    <a:pt x="18530" y="27969"/>
                  </a:lnTo>
                  <a:lnTo>
                    <a:pt x="19497" y="26581"/>
                  </a:lnTo>
                  <a:lnTo>
                    <a:pt x="20142" y="24862"/>
                  </a:lnTo>
                  <a:lnTo>
                    <a:pt x="21366" y="23715"/>
                  </a:lnTo>
                  <a:lnTo>
                    <a:pt x="24842" y="22442"/>
                  </a:lnTo>
                  <a:lnTo>
                    <a:pt x="33541" y="20831"/>
                  </a:lnTo>
                  <a:lnTo>
                    <a:pt x="40542" y="16574"/>
                  </a:lnTo>
                  <a:lnTo>
                    <a:pt x="47643" y="14166"/>
                  </a:lnTo>
                  <a:lnTo>
                    <a:pt x="54774" y="9571"/>
                  </a:lnTo>
                  <a:lnTo>
                    <a:pt x="61914" y="7857"/>
                  </a:lnTo>
                  <a:lnTo>
                    <a:pt x="66676" y="7456"/>
                  </a:lnTo>
                  <a:lnTo>
                    <a:pt x="71438" y="5161"/>
                  </a:lnTo>
                  <a:lnTo>
                    <a:pt x="76200" y="2290"/>
                  </a:lnTo>
                  <a:lnTo>
                    <a:pt x="85725" y="446"/>
                  </a:lnTo>
                  <a:lnTo>
                    <a:pt x="109538" y="0"/>
                  </a:lnTo>
                  <a:lnTo>
                    <a:pt x="114300" y="2112"/>
                  </a:lnTo>
                  <a:lnTo>
                    <a:pt x="124818" y="10634"/>
                  </a:lnTo>
                  <a:lnTo>
                    <a:pt x="126912" y="14776"/>
                  </a:lnTo>
                  <a:lnTo>
                    <a:pt x="135408" y="48743"/>
                  </a:lnTo>
                  <a:lnTo>
                    <a:pt x="135713" y="81020"/>
                  </a:lnTo>
                  <a:lnTo>
                    <a:pt x="134936" y="109535"/>
                  </a:lnTo>
                  <a:lnTo>
                    <a:pt x="125788" y="133343"/>
                  </a:lnTo>
                  <a:lnTo>
                    <a:pt x="102387" y="168316"/>
                  </a:lnTo>
                  <a:lnTo>
                    <a:pt x="97628" y="173492"/>
                  </a:lnTo>
                  <a:lnTo>
                    <a:pt x="90751" y="176322"/>
                  </a:lnTo>
                  <a:lnTo>
                    <a:pt x="55849" y="178547"/>
                  </a:lnTo>
                  <a:lnTo>
                    <a:pt x="50487" y="176452"/>
                  </a:lnTo>
                  <a:lnTo>
                    <a:pt x="44369" y="172431"/>
                  </a:lnTo>
                  <a:lnTo>
                    <a:pt x="39517" y="171735"/>
                  </a:lnTo>
                  <a:lnTo>
                    <a:pt x="38251" y="170844"/>
                  </a:lnTo>
                  <a:lnTo>
                    <a:pt x="37407" y="169456"/>
                  </a:lnTo>
                  <a:lnTo>
                    <a:pt x="36219" y="163710"/>
                  </a:lnTo>
                  <a:lnTo>
                    <a:pt x="36052" y="161525"/>
                  </a:lnTo>
                  <a:lnTo>
                    <a:pt x="37984" y="156980"/>
                  </a:lnTo>
                  <a:lnTo>
                    <a:pt x="52520" y="140476"/>
                  </a:lnTo>
                  <a:lnTo>
                    <a:pt x="66848" y="131753"/>
                  </a:lnTo>
                  <a:lnTo>
                    <a:pt x="76340" y="129520"/>
                  </a:lnTo>
                  <a:lnTo>
                    <a:pt x="110842" y="122980"/>
                  </a:lnTo>
                  <a:lnTo>
                    <a:pt x="114376" y="122465"/>
                  </a:lnTo>
                  <a:lnTo>
                    <a:pt x="147998" y="128178"/>
                  </a:lnTo>
                  <a:lnTo>
                    <a:pt x="151053" y="128312"/>
                  </a:lnTo>
                  <a:lnTo>
                    <a:pt x="156564" y="130577"/>
                  </a:lnTo>
                  <a:lnTo>
                    <a:pt x="161659" y="133436"/>
                  </a:lnTo>
                  <a:lnTo>
                    <a:pt x="168990" y="135839"/>
                  </a:lnTo>
                  <a:lnTo>
                    <a:pt x="202553" y="166052"/>
                  </a:lnTo>
                  <a:lnTo>
                    <a:pt x="214313" y="17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2" name="SMARTInkShape-3224"/>
            <p:cNvSpPr/>
            <p:nvPr>
              <p:custDataLst>
                <p:tags r:id="rId198"/>
              </p:custDataLst>
            </p:nvPr>
          </p:nvSpPr>
          <p:spPr>
            <a:xfrm>
              <a:off x="1714500" y="4364831"/>
              <a:ext cx="14289" cy="157164"/>
            </a:xfrm>
            <a:custGeom>
              <a:avLst/>
              <a:gdLst/>
              <a:ahLst/>
              <a:cxnLst/>
              <a:rect l="0" t="0" r="0" b="0"/>
              <a:pathLst>
                <a:path w="14289" h="157164">
                  <a:moveTo>
                    <a:pt x="14288" y="0"/>
                  </a:moveTo>
                  <a:lnTo>
                    <a:pt x="14288" y="0"/>
                  </a:lnTo>
                  <a:lnTo>
                    <a:pt x="14288" y="3792"/>
                  </a:lnTo>
                  <a:lnTo>
                    <a:pt x="12171" y="7771"/>
                  </a:lnTo>
                  <a:lnTo>
                    <a:pt x="8137" y="13001"/>
                  </a:lnTo>
                  <a:lnTo>
                    <a:pt x="1019" y="47840"/>
                  </a:lnTo>
                  <a:lnTo>
                    <a:pt x="89" y="80011"/>
                  </a:lnTo>
                  <a:lnTo>
                    <a:pt x="3" y="115660"/>
                  </a:lnTo>
                  <a:lnTo>
                    <a:pt x="0" y="145156"/>
                  </a:lnTo>
                  <a:lnTo>
                    <a:pt x="2117" y="149974"/>
                  </a:lnTo>
                  <a:lnTo>
                    <a:pt x="7144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3" name="SMARTInkShape-3225"/>
            <p:cNvSpPr/>
            <p:nvPr>
              <p:custDataLst>
                <p:tags r:id="rId199"/>
              </p:custDataLst>
            </p:nvPr>
          </p:nvSpPr>
          <p:spPr>
            <a:xfrm>
              <a:off x="1607674" y="4357688"/>
              <a:ext cx="106827" cy="75548"/>
            </a:xfrm>
            <a:custGeom>
              <a:avLst/>
              <a:gdLst/>
              <a:ahLst/>
              <a:cxnLst/>
              <a:rect l="0" t="0" r="0" b="0"/>
              <a:pathLst>
                <a:path w="106827" h="75548">
                  <a:moveTo>
                    <a:pt x="42532" y="0"/>
                  </a:moveTo>
                  <a:lnTo>
                    <a:pt x="42532" y="0"/>
                  </a:lnTo>
                  <a:lnTo>
                    <a:pt x="36381" y="0"/>
                  </a:lnTo>
                  <a:lnTo>
                    <a:pt x="36050" y="793"/>
                  </a:lnTo>
                  <a:lnTo>
                    <a:pt x="35683" y="3792"/>
                  </a:lnTo>
                  <a:lnTo>
                    <a:pt x="33403" y="7770"/>
                  </a:lnTo>
                  <a:lnTo>
                    <a:pt x="11542" y="34759"/>
                  </a:lnTo>
                  <a:lnTo>
                    <a:pt x="414" y="56944"/>
                  </a:lnTo>
                  <a:lnTo>
                    <a:pt x="0" y="60498"/>
                  </a:lnTo>
                  <a:lnTo>
                    <a:pt x="684" y="61763"/>
                  </a:lnTo>
                  <a:lnTo>
                    <a:pt x="1933" y="62607"/>
                  </a:lnTo>
                  <a:lnTo>
                    <a:pt x="3560" y="63169"/>
                  </a:lnTo>
                  <a:lnTo>
                    <a:pt x="4645" y="64337"/>
                  </a:lnTo>
                  <a:lnTo>
                    <a:pt x="5850" y="67752"/>
                  </a:lnTo>
                  <a:lnTo>
                    <a:pt x="6965" y="68981"/>
                  </a:lnTo>
                  <a:lnTo>
                    <a:pt x="10320" y="70345"/>
                  </a:lnTo>
                  <a:lnTo>
                    <a:pt x="45212" y="72212"/>
                  </a:lnTo>
                  <a:lnTo>
                    <a:pt x="59289" y="75547"/>
                  </a:lnTo>
                  <a:lnTo>
                    <a:pt x="73515" y="72214"/>
                  </a:lnTo>
                  <a:lnTo>
                    <a:pt x="93512" y="65493"/>
                  </a:lnTo>
                  <a:lnTo>
                    <a:pt x="106826" y="6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4" name="SMARTInkShape-3226"/>
            <p:cNvSpPr/>
            <p:nvPr>
              <p:custDataLst>
                <p:tags r:id="rId200"/>
              </p:custDataLst>
            </p:nvPr>
          </p:nvSpPr>
          <p:spPr>
            <a:xfrm>
              <a:off x="1472287" y="4307682"/>
              <a:ext cx="170777" cy="221457"/>
            </a:xfrm>
            <a:custGeom>
              <a:avLst/>
              <a:gdLst/>
              <a:ahLst/>
              <a:cxnLst/>
              <a:rect l="0" t="0" r="0" b="0"/>
              <a:pathLst>
                <a:path w="170777" h="221457">
                  <a:moveTo>
                    <a:pt x="170776" y="7143"/>
                  </a:moveTo>
                  <a:lnTo>
                    <a:pt x="170776" y="7143"/>
                  </a:lnTo>
                  <a:lnTo>
                    <a:pt x="170776" y="293"/>
                  </a:lnTo>
                  <a:lnTo>
                    <a:pt x="137450" y="0"/>
                  </a:lnTo>
                  <a:lnTo>
                    <a:pt x="105917" y="12978"/>
                  </a:lnTo>
                  <a:lnTo>
                    <a:pt x="70869" y="37410"/>
                  </a:lnTo>
                  <a:lnTo>
                    <a:pt x="38660" y="62325"/>
                  </a:lnTo>
                  <a:lnTo>
                    <a:pt x="18705" y="81643"/>
                  </a:lnTo>
                  <a:lnTo>
                    <a:pt x="2738" y="104687"/>
                  </a:lnTo>
                  <a:lnTo>
                    <a:pt x="0" y="121896"/>
                  </a:lnTo>
                  <a:lnTo>
                    <a:pt x="208" y="145315"/>
                  </a:lnTo>
                  <a:lnTo>
                    <a:pt x="9280" y="169076"/>
                  </a:lnTo>
                  <a:lnTo>
                    <a:pt x="20813" y="185111"/>
                  </a:lnTo>
                  <a:lnTo>
                    <a:pt x="34085" y="198931"/>
                  </a:lnTo>
                  <a:lnTo>
                    <a:pt x="42820" y="203507"/>
                  </a:lnTo>
                  <a:lnTo>
                    <a:pt x="51200" y="206335"/>
                  </a:lnTo>
                  <a:lnTo>
                    <a:pt x="63048" y="212501"/>
                  </a:lnTo>
                  <a:lnTo>
                    <a:pt x="68128" y="214301"/>
                  </a:lnTo>
                  <a:lnTo>
                    <a:pt x="76462" y="220357"/>
                  </a:lnTo>
                  <a:lnTo>
                    <a:pt x="81271" y="221130"/>
                  </a:lnTo>
                  <a:lnTo>
                    <a:pt x="92194" y="22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5" name="SMARTInkShape-3227"/>
            <p:cNvSpPr/>
            <p:nvPr>
              <p:custDataLst>
                <p:tags r:id="rId201"/>
              </p:custDataLst>
            </p:nvPr>
          </p:nvSpPr>
          <p:spPr>
            <a:xfrm>
              <a:off x="1300163" y="4323426"/>
              <a:ext cx="182625" cy="198532"/>
            </a:xfrm>
            <a:custGeom>
              <a:avLst/>
              <a:gdLst/>
              <a:ahLst/>
              <a:cxnLst/>
              <a:rect l="0" t="0" r="0" b="0"/>
              <a:pathLst>
                <a:path w="182625" h="198532">
                  <a:moveTo>
                    <a:pt x="0" y="12830"/>
                  </a:moveTo>
                  <a:lnTo>
                    <a:pt x="0" y="12830"/>
                  </a:lnTo>
                  <a:lnTo>
                    <a:pt x="6150" y="6679"/>
                  </a:lnTo>
                  <a:lnTo>
                    <a:pt x="10641" y="5981"/>
                  </a:lnTo>
                  <a:lnTo>
                    <a:pt x="27052" y="4910"/>
                  </a:lnTo>
                  <a:lnTo>
                    <a:pt x="43502" y="36"/>
                  </a:lnTo>
                  <a:lnTo>
                    <a:pt x="52671" y="0"/>
                  </a:lnTo>
                  <a:lnTo>
                    <a:pt x="86706" y="5418"/>
                  </a:lnTo>
                  <a:lnTo>
                    <a:pt x="102264" y="6427"/>
                  </a:lnTo>
                  <a:lnTo>
                    <a:pt x="111174" y="11374"/>
                  </a:lnTo>
                  <a:lnTo>
                    <a:pt x="119934" y="18685"/>
                  </a:lnTo>
                  <a:lnTo>
                    <a:pt x="120773" y="21518"/>
                  </a:lnTo>
                  <a:lnTo>
                    <a:pt x="121432" y="49964"/>
                  </a:lnTo>
                  <a:lnTo>
                    <a:pt x="119321" y="55263"/>
                  </a:lnTo>
                  <a:lnTo>
                    <a:pt x="111499" y="65133"/>
                  </a:lnTo>
                  <a:lnTo>
                    <a:pt x="104853" y="67826"/>
                  </a:lnTo>
                  <a:lnTo>
                    <a:pt x="97401" y="69816"/>
                  </a:lnTo>
                  <a:lnTo>
                    <a:pt x="86149" y="75445"/>
                  </a:lnTo>
                  <a:lnTo>
                    <a:pt x="64323" y="77124"/>
                  </a:lnTo>
                  <a:lnTo>
                    <a:pt x="96215" y="77918"/>
                  </a:lnTo>
                  <a:lnTo>
                    <a:pt x="128644" y="91597"/>
                  </a:lnTo>
                  <a:lnTo>
                    <a:pt x="158135" y="108091"/>
                  </a:lnTo>
                  <a:lnTo>
                    <a:pt x="173707" y="128520"/>
                  </a:lnTo>
                  <a:lnTo>
                    <a:pt x="176422" y="135950"/>
                  </a:lnTo>
                  <a:lnTo>
                    <a:pt x="179101" y="157513"/>
                  </a:lnTo>
                  <a:lnTo>
                    <a:pt x="182259" y="163917"/>
                  </a:lnTo>
                  <a:lnTo>
                    <a:pt x="182624" y="166736"/>
                  </a:lnTo>
                  <a:lnTo>
                    <a:pt x="178258" y="181822"/>
                  </a:lnTo>
                  <a:lnTo>
                    <a:pt x="168711" y="193795"/>
                  </a:lnTo>
                  <a:lnTo>
                    <a:pt x="164147" y="196447"/>
                  </a:lnTo>
                  <a:lnTo>
                    <a:pt x="154998" y="197939"/>
                  </a:lnTo>
                  <a:lnTo>
                    <a:pt x="123698" y="198531"/>
                  </a:lnTo>
                  <a:lnTo>
                    <a:pt x="104750" y="197767"/>
                  </a:lnTo>
                  <a:lnTo>
                    <a:pt x="80959" y="188623"/>
                  </a:lnTo>
                  <a:lnTo>
                    <a:pt x="64920" y="179198"/>
                  </a:lnTo>
                  <a:lnTo>
                    <a:pt x="59809" y="177259"/>
                  </a:lnTo>
                  <a:lnTo>
                    <a:pt x="50006" y="169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6" name="SMARTInkShape-3228"/>
            <p:cNvSpPr/>
            <p:nvPr>
              <p:custDataLst>
                <p:tags r:id="rId202"/>
              </p:custDataLst>
            </p:nvPr>
          </p:nvSpPr>
          <p:spPr>
            <a:xfrm>
              <a:off x="1135856" y="4450556"/>
              <a:ext cx="107158" cy="7145"/>
            </a:xfrm>
            <a:custGeom>
              <a:avLst/>
              <a:gdLst/>
              <a:ahLst/>
              <a:cxnLst/>
              <a:rect l="0" t="0" r="0" b="0"/>
              <a:pathLst>
                <a:path w="107158" h="7145">
                  <a:moveTo>
                    <a:pt x="0" y="7144"/>
                  </a:moveTo>
                  <a:lnTo>
                    <a:pt x="0" y="7144"/>
                  </a:lnTo>
                  <a:lnTo>
                    <a:pt x="33793" y="7144"/>
                  </a:lnTo>
                  <a:lnTo>
                    <a:pt x="65745" y="7144"/>
                  </a:lnTo>
                  <a:lnTo>
                    <a:pt x="93548" y="7144"/>
                  </a:lnTo>
                  <a:lnTo>
                    <a:pt x="99256" y="5027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7" name="SMARTInkShape-3229"/>
            <p:cNvSpPr/>
            <p:nvPr>
              <p:custDataLst>
                <p:tags r:id="rId203"/>
              </p:custDataLst>
            </p:nvPr>
          </p:nvSpPr>
          <p:spPr>
            <a:xfrm>
              <a:off x="1178719" y="4393406"/>
              <a:ext cx="21432" cy="128589"/>
            </a:xfrm>
            <a:custGeom>
              <a:avLst/>
              <a:gdLst/>
              <a:ahLst/>
              <a:cxnLst/>
              <a:rect l="0" t="0" r="0" b="0"/>
              <a:pathLst>
                <a:path w="21432" h="128589">
                  <a:moveTo>
                    <a:pt x="0" y="0"/>
                  </a:moveTo>
                  <a:lnTo>
                    <a:pt x="0" y="0"/>
                  </a:lnTo>
                  <a:lnTo>
                    <a:pt x="0" y="34553"/>
                  </a:lnTo>
                  <a:lnTo>
                    <a:pt x="794" y="51834"/>
                  </a:lnTo>
                  <a:lnTo>
                    <a:pt x="12356" y="79037"/>
                  </a:lnTo>
                  <a:lnTo>
                    <a:pt x="15006" y="111790"/>
                  </a:lnTo>
                  <a:lnTo>
                    <a:pt x="21431" y="12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8" name="SMARTInkShape-3230"/>
            <p:cNvSpPr/>
            <p:nvPr>
              <p:custDataLst>
                <p:tags r:id="rId204"/>
              </p:custDataLst>
            </p:nvPr>
          </p:nvSpPr>
          <p:spPr>
            <a:xfrm>
              <a:off x="964406" y="4300538"/>
              <a:ext cx="56872" cy="250032"/>
            </a:xfrm>
            <a:custGeom>
              <a:avLst/>
              <a:gdLst/>
              <a:ahLst/>
              <a:cxnLst/>
              <a:rect l="0" t="0" r="0" b="0"/>
              <a:pathLst>
                <a:path w="56872" h="250032">
                  <a:moveTo>
                    <a:pt x="0" y="0"/>
                  </a:moveTo>
                  <a:lnTo>
                    <a:pt x="0" y="0"/>
                  </a:lnTo>
                  <a:lnTo>
                    <a:pt x="0" y="6849"/>
                  </a:lnTo>
                  <a:lnTo>
                    <a:pt x="3793" y="14641"/>
                  </a:lnTo>
                  <a:lnTo>
                    <a:pt x="9888" y="20530"/>
                  </a:lnTo>
                  <a:lnTo>
                    <a:pt x="13736" y="23211"/>
                  </a:lnTo>
                  <a:lnTo>
                    <a:pt x="20128" y="32541"/>
                  </a:lnTo>
                  <a:lnTo>
                    <a:pt x="35605" y="66131"/>
                  </a:lnTo>
                  <a:lnTo>
                    <a:pt x="49996" y="101663"/>
                  </a:lnTo>
                  <a:lnTo>
                    <a:pt x="55031" y="121932"/>
                  </a:lnTo>
                  <a:lnTo>
                    <a:pt x="56871" y="152317"/>
                  </a:lnTo>
                  <a:lnTo>
                    <a:pt x="56332" y="187380"/>
                  </a:lnTo>
                  <a:lnTo>
                    <a:pt x="51440" y="201393"/>
                  </a:lnTo>
                  <a:lnTo>
                    <a:pt x="28559" y="235243"/>
                  </a:lnTo>
                  <a:lnTo>
                    <a:pt x="24599" y="240283"/>
                  </a:lnTo>
                  <a:lnTo>
                    <a:pt x="22839" y="245169"/>
                  </a:lnTo>
                  <a:lnTo>
                    <a:pt x="21576" y="246790"/>
                  </a:lnTo>
                  <a:lnTo>
                    <a:pt x="14288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" name="SMARTInkShape-3231"/>
            <p:cNvSpPr/>
            <p:nvPr>
              <p:custDataLst>
                <p:tags r:id="rId205"/>
              </p:custDataLst>
            </p:nvPr>
          </p:nvSpPr>
          <p:spPr>
            <a:xfrm>
              <a:off x="858482" y="4386263"/>
              <a:ext cx="105735" cy="134519"/>
            </a:xfrm>
            <a:custGeom>
              <a:avLst/>
              <a:gdLst/>
              <a:ahLst/>
              <a:cxnLst/>
              <a:rect l="0" t="0" r="0" b="0"/>
              <a:pathLst>
                <a:path w="105735" h="134519">
                  <a:moveTo>
                    <a:pt x="77349" y="21431"/>
                  </a:moveTo>
                  <a:lnTo>
                    <a:pt x="77349" y="21431"/>
                  </a:lnTo>
                  <a:lnTo>
                    <a:pt x="60557" y="21431"/>
                  </a:lnTo>
                  <a:lnTo>
                    <a:pt x="49708" y="25223"/>
                  </a:lnTo>
                  <a:lnTo>
                    <a:pt x="36729" y="34410"/>
                  </a:lnTo>
                  <a:lnTo>
                    <a:pt x="12041" y="54925"/>
                  </a:lnTo>
                  <a:lnTo>
                    <a:pt x="616" y="83756"/>
                  </a:lnTo>
                  <a:lnTo>
                    <a:pt x="0" y="86793"/>
                  </a:lnTo>
                  <a:lnTo>
                    <a:pt x="1432" y="94402"/>
                  </a:lnTo>
                  <a:lnTo>
                    <a:pt x="6701" y="105493"/>
                  </a:lnTo>
                  <a:lnTo>
                    <a:pt x="19385" y="120145"/>
                  </a:lnTo>
                  <a:lnTo>
                    <a:pt x="28039" y="124835"/>
                  </a:lnTo>
                  <a:lnTo>
                    <a:pt x="60721" y="134518"/>
                  </a:lnTo>
                  <a:lnTo>
                    <a:pt x="74980" y="131579"/>
                  </a:lnTo>
                  <a:lnTo>
                    <a:pt x="85467" y="125681"/>
                  </a:lnTo>
                  <a:lnTo>
                    <a:pt x="96121" y="110874"/>
                  </a:lnTo>
                  <a:lnTo>
                    <a:pt x="102667" y="97321"/>
                  </a:lnTo>
                  <a:lnTo>
                    <a:pt x="105734" y="64275"/>
                  </a:lnTo>
                  <a:lnTo>
                    <a:pt x="105046" y="55554"/>
                  </a:lnTo>
                  <a:lnTo>
                    <a:pt x="95970" y="37105"/>
                  </a:lnTo>
                  <a:lnTo>
                    <a:pt x="89329" y="30249"/>
                  </a:lnTo>
                  <a:lnTo>
                    <a:pt x="55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0" name="SMARTInkShape-3232"/>
            <p:cNvSpPr/>
            <p:nvPr>
              <p:custDataLst>
                <p:tags r:id="rId206"/>
              </p:custDataLst>
            </p:nvPr>
          </p:nvSpPr>
          <p:spPr>
            <a:xfrm>
              <a:off x="821531" y="4371975"/>
              <a:ext cx="7145" cy="135732"/>
            </a:xfrm>
            <a:custGeom>
              <a:avLst/>
              <a:gdLst/>
              <a:ahLst/>
              <a:cxnLst/>
              <a:rect l="0" t="0" r="0" b="0"/>
              <a:pathLst>
                <a:path w="7145" h="135732">
                  <a:moveTo>
                    <a:pt x="0" y="0"/>
                  </a:moveTo>
                  <a:lnTo>
                    <a:pt x="0" y="0"/>
                  </a:lnTo>
                  <a:lnTo>
                    <a:pt x="3793" y="3792"/>
                  </a:lnTo>
                  <a:lnTo>
                    <a:pt x="5654" y="7771"/>
                  </a:lnTo>
                  <a:lnTo>
                    <a:pt x="7057" y="21491"/>
                  </a:lnTo>
                  <a:lnTo>
                    <a:pt x="438" y="55128"/>
                  </a:lnTo>
                  <a:lnTo>
                    <a:pt x="17" y="89879"/>
                  </a:lnTo>
                  <a:lnTo>
                    <a:pt x="795" y="111927"/>
                  </a:lnTo>
                  <a:lnTo>
                    <a:pt x="6703" y="129590"/>
                  </a:lnTo>
                  <a:lnTo>
                    <a:pt x="7144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1" name="SMARTInkShape-3233"/>
            <p:cNvSpPr/>
            <p:nvPr>
              <p:custDataLst>
                <p:tags r:id="rId207"/>
              </p:custDataLst>
            </p:nvPr>
          </p:nvSpPr>
          <p:spPr>
            <a:xfrm>
              <a:off x="671967" y="4307681"/>
              <a:ext cx="127141" cy="214314"/>
            </a:xfrm>
            <a:custGeom>
              <a:avLst/>
              <a:gdLst/>
              <a:ahLst/>
              <a:cxnLst/>
              <a:rect l="0" t="0" r="0" b="0"/>
              <a:pathLst>
                <a:path w="127141" h="214314">
                  <a:moveTo>
                    <a:pt x="120989" y="0"/>
                  </a:moveTo>
                  <a:lnTo>
                    <a:pt x="120989" y="0"/>
                  </a:lnTo>
                  <a:lnTo>
                    <a:pt x="124782" y="0"/>
                  </a:lnTo>
                  <a:lnTo>
                    <a:pt x="125899" y="794"/>
                  </a:lnTo>
                  <a:lnTo>
                    <a:pt x="126643" y="2117"/>
                  </a:lnTo>
                  <a:lnTo>
                    <a:pt x="127140" y="3792"/>
                  </a:lnTo>
                  <a:lnTo>
                    <a:pt x="126677" y="4910"/>
                  </a:lnTo>
                  <a:lnTo>
                    <a:pt x="125575" y="5655"/>
                  </a:lnTo>
                  <a:lnTo>
                    <a:pt x="121895" y="6850"/>
                  </a:lnTo>
                  <a:lnTo>
                    <a:pt x="87500" y="33361"/>
                  </a:lnTo>
                  <a:lnTo>
                    <a:pt x="51834" y="58539"/>
                  </a:lnTo>
                  <a:lnTo>
                    <a:pt x="23349" y="83675"/>
                  </a:lnTo>
                  <a:lnTo>
                    <a:pt x="4725" y="111948"/>
                  </a:lnTo>
                  <a:lnTo>
                    <a:pt x="1080" y="126215"/>
                  </a:lnTo>
                  <a:lnTo>
                    <a:pt x="0" y="140497"/>
                  </a:lnTo>
                  <a:lnTo>
                    <a:pt x="1864" y="147904"/>
                  </a:lnTo>
                  <a:lnTo>
                    <a:pt x="4545" y="154635"/>
                  </a:lnTo>
                  <a:lnTo>
                    <a:pt x="10199" y="176507"/>
                  </a:lnTo>
                  <a:lnTo>
                    <a:pt x="16451" y="183752"/>
                  </a:lnTo>
                  <a:lnTo>
                    <a:pt x="39850" y="203916"/>
                  </a:lnTo>
                  <a:lnTo>
                    <a:pt x="63839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SMARTInkShape-3234"/>
            <p:cNvSpPr/>
            <p:nvPr>
              <p:custDataLst>
                <p:tags r:id="rId208"/>
              </p:custDataLst>
            </p:nvPr>
          </p:nvSpPr>
          <p:spPr>
            <a:xfrm>
              <a:off x="678656" y="434340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SMARTInkShape-3235"/>
            <p:cNvSpPr/>
            <p:nvPr>
              <p:custDataLst>
                <p:tags r:id="rId209"/>
              </p:custDataLst>
            </p:nvPr>
          </p:nvSpPr>
          <p:spPr>
            <a:xfrm>
              <a:off x="528638" y="43148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0"/>
                  </a:moveTo>
                  <a:lnTo>
                    <a:pt x="0" y="0"/>
                  </a:lnTo>
                  <a:lnTo>
                    <a:pt x="34060" y="0"/>
                  </a:lnTo>
                  <a:lnTo>
                    <a:pt x="62899" y="7771"/>
                  </a:lnTo>
                  <a:lnTo>
                    <a:pt x="78168" y="12357"/>
                  </a:lnTo>
                  <a:lnTo>
                    <a:pt x="112774" y="19772"/>
                  </a:lnTo>
                  <a:lnTo>
                    <a:pt x="128135" y="23056"/>
                  </a:lnTo>
                  <a:lnTo>
                    <a:pt x="1428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SMARTInkShape-3236"/>
            <p:cNvSpPr/>
            <p:nvPr>
              <p:custDataLst>
                <p:tags r:id="rId210"/>
              </p:custDataLst>
            </p:nvPr>
          </p:nvSpPr>
          <p:spPr>
            <a:xfrm>
              <a:off x="494151" y="4314825"/>
              <a:ext cx="154813" cy="182488"/>
            </a:xfrm>
            <a:custGeom>
              <a:avLst/>
              <a:gdLst/>
              <a:ahLst/>
              <a:cxnLst/>
              <a:rect l="0" t="0" r="0" b="0"/>
              <a:pathLst>
                <a:path w="154813" h="182488">
                  <a:moveTo>
                    <a:pt x="77349" y="0"/>
                  </a:moveTo>
                  <a:lnTo>
                    <a:pt x="77349" y="0"/>
                  </a:lnTo>
                  <a:lnTo>
                    <a:pt x="73557" y="0"/>
                  </a:lnTo>
                  <a:lnTo>
                    <a:pt x="69578" y="2117"/>
                  </a:lnTo>
                  <a:lnTo>
                    <a:pt x="65164" y="4910"/>
                  </a:lnTo>
                  <a:lnTo>
                    <a:pt x="46221" y="12651"/>
                  </a:lnTo>
                  <a:lnTo>
                    <a:pt x="12040" y="33357"/>
                  </a:lnTo>
                  <a:lnTo>
                    <a:pt x="6934" y="39693"/>
                  </a:lnTo>
                  <a:lnTo>
                    <a:pt x="2926" y="41454"/>
                  </a:lnTo>
                  <a:lnTo>
                    <a:pt x="1540" y="42717"/>
                  </a:lnTo>
                  <a:lnTo>
                    <a:pt x="0" y="46237"/>
                  </a:lnTo>
                  <a:lnTo>
                    <a:pt x="383" y="47494"/>
                  </a:lnTo>
                  <a:lnTo>
                    <a:pt x="1432" y="48331"/>
                  </a:lnTo>
                  <a:lnTo>
                    <a:pt x="2925" y="48889"/>
                  </a:lnTo>
                  <a:lnTo>
                    <a:pt x="3921" y="50056"/>
                  </a:lnTo>
                  <a:lnTo>
                    <a:pt x="5027" y="53468"/>
                  </a:lnTo>
                  <a:lnTo>
                    <a:pt x="6909" y="54695"/>
                  </a:lnTo>
                  <a:lnTo>
                    <a:pt x="19220" y="58782"/>
                  </a:lnTo>
                  <a:lnTo>
                    <a:pt x="21928" y="60619"/>
                  </a:lnTo>
                  <a:lnTo>
                    <a:pt x="56078" y="69805"/>
                  </a:lnTo>
                  <a:lnTo>
                    <a:pt x="70253" y="73070"/>
                  </a:lnTo>
                  <a:lnTo>
                    <a:pt x="85472" y="77493"/>
                  </a:lnTo>
                  <a:lnTo>
                    <a:pt x="106367" y="80555"/>
                  </a:lnTo>
                  <a:lnTo>
                    <a:pt x="118226" y="86310"/>
                  </a:lnTo>
                  <a:lnTo>
                    <a:pt x="143990" y="109548"/>
                  </a:lnTo>
                  <a:lnTo>
                    <a:pt x="146655" y="114305"/>
                  </a:lnTo>
                  <a:lnTo>
                    <a:pt x="148633" y="119064"/>
                  </a:lnTo>
                  <a:lnTo>
                    <a:pt x="153415" y="126207"/>
                  </a:lnTo>
                  <a:lnTo>
                    <a:pt x="154812" y="130969"/>
                  </a:lnTo>
                  <a:lnTo>
                    <a:pt x="154391" y="133350"/>
                  </a:lnTo>
                  <a:lnTo>
                    <a:pt x="141413" y="155673"/>
                  </a:lnTo>
                  <a:lnTo>
                    <a:pt x="132073" y="166393"/>
                  </a:lnTo>
                  <a:lnTo>
                    <a:pt x="125218" y="169202"/>
                  </a:lnTo>
                  <a:lnTo>
                    <a:pt x="117674" y="171245"/>
                  </a:lnTo>
                  <a:lnTo>
                    <a:pt x="107377" y="176063"/>
                  </a:lnTo>
                  <a:lnTo>
                    <a:pt x="75409" y="182487"/>
                  </a:lnTo>
                  <a:lnTo>
                    <a:pt x="41656" y="176774"/>
                  </a:lnTo>
                  <a:lnTo>
                    <a:pt x="29467" y="170911"/>
                  </a:lnTo>
                  <a:lnTo>
                    <a:pt x="23524" y="167242"/>
                  </a:lnTo>
                  <a:lnTo>
                    <a:pt x="13055" y="16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4" name="SMARTInkShape-Group604"/>
          <p:cNvGrpSpPr/>
          <p:nvPr/>
        </p:nvGrpSpPr>
        <p:grpSpPr>
          <a:xfrm>
            <a:off x="8043994" y="2928938"/>
            <a:ext cx="845686" cy="457201"/>
            <a:chOff x="8043994" y="2928938"/>
            <a:chExt cx="845686" cy="457201"/>
          </a:xfrm>
        </p:grpSpPr>
        <p:sp>
          <p:nvSpPr>
            <p:cNvPr id="2256" name="SMARTInkShape-3237"/>
            <p:cNvSpPr/>
            <p:nvPr>
              <p:custDataLst>
                <p:tags r:id="rId185"/>
              </p:custDataLst>
            </p:nvPr>
          </p:nvSpPr>
          <p:spPr>
            <a:xfrm>
              <a:off x="8251031" y="2950369"/>
              <a:ext cx="21433" cy="214313"/>
            </a:xfrm>
            <a:custGeom>
              <a:avLst/>
              <a:gdLst/>
              <a:ahLst/>
              <a:cxnLst/>
              <a:rect l="0" t="0" r="0" b="0"/>
              <a:pathLst>
                <a:path w="21433" h="214313">
                  <a:moveTo>
                    <a:pt x="21432" y="0"/>
                  </a:moveTo>
                  <a:lnTo>
                    <a:pt x="21432" y="0"/>
                  </a:lnTo>
                  <a:lnTo>
                    <a:pt x="21432" y="31921"/>
                  </a:lnTo>
                  <a:lnTo>
                    <a:pt x="19315" y="52313"/>
                  </a:lnTo>
                  <a:lnTo>
                    <a:pt x="14156" y="85235"/>
                  </a:lnTo>
                  <a:lnTo>
                    <a:pt x="8225" y="115333"/>
                  </a:lnTo>
                  <a:lnTo>
                    <a:pt x="5170" y="150155"/>
                  </a:lnTo>
                  <a:lnTo>
                    <a:pt x="681" y="184168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7" name="SMARTInkShape-3238"/>
            <p:cNvSpPr/>
            <p:nvPr>
              <p:custDataLst>
                <p:tags r:id="rId186"/>
              </p:custDataLst>
            </p:nvPr>
          </p:nvSpPr>
          <p:spPr>
            <a:xfrm>
              <a:off x="8201025" y="2928938"/>
              <a:ext cx="50007" cy="242888"/>
            </a:xfrm>
            <a:custGeom>
              <a:avLst/>
              <a:gdLst/>
              <a:ahLst/>
              <a:cxnLst/>
              <a:rect l="0" t="0" r="0" b="0"/>
              <a:pathLst>
                <a:path w="50007" h="242888">
                  <a:moveTo>
                    <a:pt x="50006" y="0"/>
                  </a:moveTo>
                  <a:lnTo>
                    <a:pt x="50006" y="0"/>
                  </a:lnTo>
                  <a:lnTo>
                    <a:pt x="43855" y="6150"/>
                  </a:lnTo>
                  <a:lnTo>
                    <a:pt x="47175" y="18354"/>
                  </a:lnTo>
                  <a:lnTo>
                    <a:pt x="42552" y="50301"/>
                  </a:lnTo>
                  <a:lnTo>
                    <a:pt x="36776" y="79717"/>
                  </a:lnTo>
                  <a:lnTo>
                    <a:pt x="28087" y="112333"/>
                  </a:lnTo>
                  <a:lnTo>
                    <a:pt x="17398" y="142762"/>
                  </a:lnTo>
                  <a:lnTo>
                    <a:pt x="12353" y="178447"/>
                  </a:lnTo>
                  <a:lnTo>
                    <a:pt x="8687" y="192837"/>
                  </a:lnTo>
                  <a:lnTo>
                    <a:pt x="6553" y="215894"/>
                  </a:lnTo>
                  <a:lnTo>
                    <a:pt x="1020" y="230562"/>
                  </a:lnTo>
                  <a:lnTo>
                    <a:pt x="0" y="24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8" name="SMARTInkShape-3239"/>
            <p:cNvSpPr/>
            <p:nvPr>
              <p:custDataLst>
                <p:tags r:id="rId187"/>
              </p:custDataLst>
            </p:nvPr>
          </p:nvSpPr>
          <p:spPr>
            <a:xfrm>
              <a:off x="8122444" y="2971826"/>
              <a:ext cx="205624" cy="157072"/>
            </a:xfrm>
            <a:custGeom>
              <a:avLst/>
              <a:gdLst/>
              <a:ahLst/>
              <a:cxnLst/>
              <a:rect l="0" t="0" r="0" b="0"/>
              <a:pathLst>
                <a:path w="205624" h="157072">
                  <a:moveTo>
                    <a:pt x="164306" y="7118"/>
                  </a:moveTo>
                  <a:lnTo>
                    <a:pt x="164306" y="7118"/>
                  </a:lnTo>
                  <a:lnTo>
                    <a:pt x="160514" y="3325"/>
                  </a:lnTo>
                  <a:lnTo>
                    <a:pt x="156535" y="1463"/>
                  </a:lnTo>
                  <a:lnTo>
                    <a:pt x="123395" y="0"/>
                  </a:lnTo>
                  <a:lnTo>
                    <a:pt x="105484" y="773"/>
                  </a:lnTo>
                  <a:lnTo>
                    <a:pt x="91362" y="5629"/>
                  </a:lnTo>
                  <a:lnTo>
                    <a:pt x="78135" y="8794"/>
                  </a:lnTo>
                  <a:lnTo>
                    <a:pt x="57738" y="15898"/>
                  </a:lnTo>
                  <a:lnTo>
                    <a:pt x="55161" y="17734"/>
                  </a:lnTo>
                  <a:lnTo>
                    <a:pt x="52297" y="21890"/>
                  </a:lnTo>
                  <a:lnTo>
                    <a:pt x="51534" y="24110"/>
                  </a:lnTo>
                  <a:lnTo>
                    <a:pt x="50231" y="25589"/>
                  </a:lnTo>
                  <a:lnTo>
                    <a:pt x="46666" y="27234"/>
                  </a:lnTo>
                  <a:lnTo>
                    <a:pt x="45399" y="28466"/>
                  </a:lnTo>
                  <a:lnTo>
                    <a:pt x="43989" y="31952"/>
                  </a:lnTo>
                  <a:lnTo>
                    <a:pt x="45201" y="33992"/>
                  </a:lnTo>
                  <a:lnTo>
                    <a:pt x="70326" y="52388"/>
                  </a:lnTo>
                  <a:lnTo>
                    <a:pt x="100807" y="66388"/>
                  </a:lnTo>
                  <a:lnTo>
                    <a:pt x="135836" y="83450"/>
                  </a:lnTo>
                  <a:lnTo>
                    <a:pt x="167672" y="101288"/>
                  </a:lnTo>
                  <a:lnTo>
                    <a:pt x="187049" y="112473"/>
                  </a:lnTo>
                  <a:lnTo>
                    <a:pt x="203691" y="132643"/>
                  </a:lnTo>
                  <a:lnTo>
                    <a:pt x="205623" y="137784"/>
                  </a:lnTo>
                  <a:lnTo>
                    <a:pt x="205344" y="140266"/>
                  </a:lnTo>
                  <a:lnTo>
                    <a:pt x="200882" y="148555"/>
                  </a:lnTo>
                  <a:lnTo>
                    <a:pt x="192693" y="153359"/>
                  </a:lnTo>
                  <a:lnTo>
                    <a:pt x="180214" y="156017"/>
                  </a:lnTo>
                  <a:lnTo>
                    <a:pt x="146799" y="157071"/>
                  </a:lnTo>
                  <a:lnTo>
                    <a:pt x="120808" y="155007"/>
                  </a:lnTo>
                  <a:lnTo>
                    <a:pt x="85641" y="144950"/>
                  </a:lnTo>
                  <a:lnTo>
                    <a:pt x="53787" y="133287"/>
                  </a:lnTo>
                  <a:lnTo>
                    <a:pt x="19132" y="116653"/>
                  </a:lnTo>
                  <a:lnTo>
                    <a:pt x="0" y="107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9" name="SMARTInkShape-3240"/>
            <p:cNvSpPr/>
            <p:nvPr>
              <p:custDataLst>
                <p:tags r:id="rId188"/>
              </p:custDataLst>
            </p:nvPr>
          </p:nvSpPr>
          <p:spPr>
            <a:xfrm>
              <a:off x="8695417" y="3171825"/>
              <a:ext cx="194263" cy="209894"/>
            </a:xfrm>
            <a:custGeom>
              <a:avLst/>
              <a:gdLst/>
              <a:ahLst/>
              <a:cxnLst/>
              <a:rect l="0" t="0" r="0" b="0"/>
              <a:pathLst>
                <a:path w="194263" h="209894">
                  <a:moveTo>
                    <a:pt x="127114" y="42863"/>
                  </a:moveTo>
                  <a:lnTo>
                    <a:pt x="127114" y="42863"/>
                  </a:lnTo>
                  <a:lnTo>
                    <a:pt x="130907" y="42863"/>
                  </a:lnTo>
                  <a:lnTo>
                    <a:pt x="132024" y="42069"/>
                  </a:lnTo>
                  <a:lnTo>
                    <a:pt x="132769" y="40746"/>
                  </a:lnTo>
                  <a:lnTo>
                    <a:pt x="134062" y="35587"/>
                  </a:lnTo>
                  <a:lnTo>
                    <a:pt x="134171" y="32221"/>
                  </a:lnTo>
                  <a:lnTo>
                    <a:pt x="132102" y="28079"/>
                  </a:lnTo>
                  <a:lnTo>
                    <a:pt x="128099" y="22744"/>
                  </a:lnTo>
                  <a:lnTo>
                    <a:pt x="93555" y="21465"/>
                  </a:lnTo>
                  <a:lnTo>
                    <a:pt x="74683" y="27141"/>
                  </a:lnTo>
                  <a:lnTo>
                    <a:pt x="60427" y="34412"/>
                  </a:lnTo>
                  <a:lnTo>
                    <a:pt x="39270" y="48572"/>
                  </a:lnTo>
                  <a:lnTo>
                    <a:pt x="27747" y="54925"/>
                  </a:lnTo>
                  <a:lnTo>
                    <a:pt x="19980" y="63040"/>
                  </a:lnTo>
                  <a:lnTo>
                    <a:pt x="3500" y="96737"/>
                  </a:lnTo>
                  <a:lnTo>
                    <a:pt x="0" y="115446"/>
                  </a:lnTo>
                  <a:lnTo>
                    <a:pt x="3415" y="126980"/>
                  </a:lnTo>
                  <a:lnTo>
                    <a:pt x="25999" y="161831"/>
                  </a:lnTo>
                  <a:lnTo>
                    <a:pt x="56472" y="185725"/>
                  </a:lnTo>
                  <a:lnTo>
                    <a:pt x="90706" y="203845"/>
                  </a:lnTo>
                  <a:lnTo>
                    <a:pt x="101937" y="209131"/>
                  </a:lnTo>
                  <a:lnTo>
                    <a:pt x="114337" y="209893"/>
                  </a:lnTo>
                  <a:lnTo>
                    <a:pt x="143041" y="205940"/>
                  </a:lnTo>
                  <a:lnTo>
                    <a:pt x="162686" y="191698"/>
                  </a:lnTo>
                  <a:lnTo>
                    <a:pt x="174960" y="178243"/>
                  </a:lnTo>
                  <a:lnTo>
                    <a:pt x="186219" y="155682"/>
                  </a:lnTo>
                  <a:lnTo>
                    <a:pt x="193662" y="135293"/>
                  </a:lnTo>
                  <a:lnTo>
                    <a:pt x="194262" y="121249"/>
                  </a:lnTo>
                  <a:lnTo>
                    <a:pt x="191972" y="92830"/>
                  </a:lnTo>
                  <a:lnTo>
                    <a:pt x="189403" y="86493"/>
                  </a:lnTo>
                  <a:lnTo>
                    <a:pt x="169212" y="56154"/>
                  </a:lnTo>
                  <a:lnTo>
                    <a:pt x="137356" y="24143"/>
                  </a:lnTo>
                  <a:lnTo>
                    <a:pt x="101976" y="5210"/>
                  </a:lnTo>
                  <a:lnTo>
                    <a:pt x="84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0" name="SMARTInkShape-3241"/>
            <p:cNvSpPr/>
            <p:nvPr>
              <p:custDataLst>
                <p:tags r:id="rId189"/>
              </p:custDataLst>
            </p:nvPr>
          </p:nvSpPr>
          <p:spPr>
            <a:xfrm>
              <a:off x="8443913" y="3164720"/>
              <a:ext cx="207031" cy="221419"/>
            </a:xfrm>
            <a:custGeom>
              <a:avLst/>
              <a:gdLst/>
              <a:ahLst/>
              <a:cxnLst/>
              <a:rect l="0" t="0" r="0" b="0"/>
              <a:pathLst>
                <a:path w="207031" h="221419">
                  <a:moveTo>
                    <a:pt x="0" y="21393"/>
                  </a:moveTo>
                  <a:lnTo>
                    <a:pt x="0" y="21393"/>
                  </a:lnTo>
                  <a:lnTo>
                    <a:pt x="3792" y="17600"/>
                  </a:lnTo>
                  <a:lnTo>
                    <a:pt x="5654" y="13622"/>
                  </a:lnTo>
                  <a:lnTo>
                    <a:pt x="6151" y="11450"/>
                  </a:lnTo>
                  <a:lnTo>
                    <a:pt x="7275" y="10001"/>
                  </a:lnTo>
                  <a:lnTo>
                    <a:pt x="10641" y="8392"/>
                  </a:lnTo>
                  <a:lnTo>
                    <a:pt x="44721" y="3346"/>
                  </a:lnTo>
                  <a:lnTo>
                    <a:pt x="79737" y="258"/>
                  </a:lnTo>
                  <a:lnTo>
                    <a:pt x="114451" y="0"/>
                  </a:lnTo>
                  <a:lnTo>
                    <a:pt x="135776" y="2089"/>
                  </a:lnTo>
                  <a:lnTo>
                    <a:pt x="170662" y="7238"/>
                  </a:lnTo>
                  <a:lnTo>
                    <a:pt x="203632" y="14829"/>
                  </a:lnTo>
                  <a:lnTo>
                    <a:pt x="204811" y="16223"/>
                  </a:lnTo>
                  <a:lnTo>
                    <a:pt x="206120" y="19889"/>
                  </a:lnTo>
                  <a:lnTo>
                    <a:pt x="207030" y="31033"/>
                  </a:lnTo>
                  <a:lnTo>
                    <a:pt x="201005" y="51366"/>
                  </a:lnTo>
                  <a:lnTo>
                    <a:pt x="192730" y="62993"/>
                  </a:lnTo>
                  <a:lnTo>
                    <a:pt x="161776" y="95277"/>
                  </a:lnTo>
                  <a:lnTo>
                    <a:pt x="130695" y="128553"/>
                  </a:lnTo>
                  <a:lnTo>
                    <a:pt x="112042" y="161887"/>
                  </a:lnTo>
                  <a:lnTo>
                    <a:pt x="102145" y="183582"/>
                  </a:lnTo>
                  <a:lnTo>
                    <a:pt x="100434" y="194806"/>
                  </a:lnTo>
                  <a:lnTo>
                    <a:pt x="107156" y="221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1" name="SMARTInkShape-3242"/>
            <p:cNvSpPr/>
            <p:nvPr>
              <p:custDataLst>
                <p:tags r:id="rId190"/>
              </p:custDataLst>
            </p:nvPr>
          </p:nvSpPr>
          <p:spPr>
            <a:xfrm>
              <a:off x="8337079" y="3121819"/>
              <a:ext cx="42541" cy="235745"/>
            </a:xfrm>
            <a:custGeom>
              <a:avLst/>
              <a:gdLst/>
              <a:ahLst/>
              <a:cxnLst/>
              <a:rect l="0" t="0" r="0" b="0"/>
              <a:pathLst>
                <a:path w="42541" h="235745">
                  <a:moveTo>
                    <a:pt x="21109" y="0"/>
                  </a:moveTo>
                  <a:lnTo>
                    <a:pt x="21109" y="0"/>
                  </a:lnTo>
                  <a:lnTo>
                    <a:pt x="21109" y="23849"/>
                  </a:lnTo>
                  <a:lnTo>
                    <a:pt x="12290" y="57337"/>
                  </a:lnTo>
                  <a:lnTo>
                    <a:pt x="8441" y="71493"/>
                  </a:lnTo>
                  <a:lnTo>
                    <a:pt x="5185" y="85741"/>
                  </a:lnTo>
                  <a:lnTo>
                    <a:pt x="1309" y="100017"/>
                  </a:lnTo>
                  <a:lnTo>
                    <a:pt x="0" y="122856"/>
                  </a:lnTo>
                  <a:lnTo>
                    <a:pt x="5857" y="158279"/>
                  </a:lnTo>
                  <a:lnTo>
                    <a:pt x="14465" y="185257"/>
                  </a:lnTo>
                  <a:lnTo>
                    <a:pt x="28296" y="212153"/>
                  </a:lnTo>
                  <a:lnTo>
                    <a:pt x="32241" y="218115"/>
                  </a:lnTo>
                  <a:lnTo>
                    <a:pt x="36890" y="228410"/>
                  </a:lnTo>
                  <a:lnTo>
                    <a:pt x="42540" y="2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2" name="SMARTInkShape-3243"/>
            <p:cNvSpPr/>
            <p:nvPr>
              <p:custDataLst>
                <p:tags r:id="rId191"/>
              </p:custDataLst>
            </p:nvPr>
          </p:nvSpPr>
          <p:spPr>
            <a:xfrm>
              <a:off x="8079997" y="3278990"/>
              <a:ext cx="82014" cy="35711"/>
            </a:xfrm>
            <a:custGeom>
              <a:avLst/>
              <a:gdLst/>
              <a:ahLst/>
              <a:cxnLst/>
              <a:rect l="0" t="0" r="0" b="0"/>
              <a:pathLst>
                <a:path w="82014" h="35711">
                  <a:moveTo>
                    <a:pt x="28159" y="35710"/>
                  </a:moveTo>
                  <a:lnTo>
                    <a:pt x="28159" y="35710"/>
                  </a:lnTo>
                  <a:lnTo>
                    <a:pt x="35277" y="28592"/>
                  </a:lnTo>
                  <a:lnTo>
                    <a:pt x="35303" y="17717"/>
                  </a:lnTo>
                  <a:lnTo>
                    <a:pt x="34509" y="16571"/>
                  </a:lnTo>
                  <a:lnTo>
                    <a:pt x="33186" y="15807"/>
                  </a:lnTo>
                  <a:lnTo>
                    <a:pt x="28027" y="14480"/>
                  </a:lnTo>
                  <a:lnTo>
                    <a:pt x="11392" y="14287"/>
                  </a:lnTo>
                  <a:lnTo>
                    <a:pt x="6685" y="16399"/>
                  </a:lnTo>
                  <a:lnTo>
                    <a:pt x="0" y="21128"/>
                  </a:lnTo>
                  <a:lnTo>
                    <a:pt x="3500" y="21335"/>
                  </a:lnTo>
                  <a:lnTo>
                    <a:pt x="7410" y="23500"/>
                  </a:lnTo>
                  <a:lnTo>
                    <a:pt x="9563" y="25189"/>
                  </a:lnTo>
                  <a:lnTo>
                    <a:pt x="16190" y="27065"/>
                  </a:lnTo>
                  <a:lnTo>
                    <a:pt x="37402" y="28479"/>
                  </a:lnTo>
                  <a:lnTo>
                    <a:pt x="60818" y="21286"/>
                  </a:lnTo>
                  <a:lnTo>
                    <a:pt x="65958" y="17922"/>
                  </a:lnTo>
                  <a:lnTo>
                    <a:pt x="68771" y="13781"/>
                  </a:lnTo>
                  <a:lnTo>
                    <a:pt x="69522" y="11566"/>
                  </a:lnTo>
                  <a:lnTo>
                    <a:pt x="70816" y="10089"/>
                  </a:lnTo>
                  <a:lnTo>
                    <a:pt x="74370" y="8448"/>
                  </a:lnTo>
                  <a:lnTo>
                    <a:pt x="74842" y="7216"/>
                  </a:lnTo>
                  <a:lnTo>
                    <a:pt x="74362" y="5602"/>
                  </a:lnTo>
                  <a:lnTo>
                    <a:pt x="71681" y="1099"/>
                  </a:lnTo>
                  <a:lnTo>
                    <a:pt x="69199" y="484"/>
                  </a:lnTo>
                  <a:lnTo>
                    <a:pt x="37235" y="0"/>
                  </a:lnTo>
                  <a:lnTo>
                    <a:pt x="30076" y="2112"/>
                  </a:lnTo>
                  <a:lnTo>
                    <a:pt x="16506" y="12177"/>
                  </a:lnTo>
                  <a:lnTo>
                    <a:pt x="9977" y="19124"/>
                  </a:lnTo>
                  <a:lnTo>
                    <a:pt x="8173" y="23840"/>
                  </a:lnTo>
                  <a:lnTo>
                    <a:pt x="8484" y="26209"/>
                  </a:lnTo>
                  <a:lnTo>
                    <a:pt x="10949" y="30958"/>
                  </a:lnTo>
                  <a:lnTo>
                    <a:pt x="13511" y="32542"/>
                  </a:lnTo>
                  <a:lnTo>
                    <a:pt x="26912" y="35084"/>
                  </a:lnTo>
                  <a:lnTo>
                    <a:pt x="54699" y="35674"/>
                  </a:lnTo>
                  <a:lnTo>
                    <a:pt x="57758" y="34892"/>
                  </a:lnTo>
                  <a:lnTo>
                    <a:pt x="59798" y="33577"/>
                  </a:lnTo>
                  <a:lnTo>
                    <a:pt x="61159" y="31907"/>
                  </a:lnTo>
                  <a:lnTo>
                    <a:pt x="64786" y="30051"/>
                  </a:lnTo>
                  <a:lnTo>
                    <a:pt x="66865" y="29556"/>
                  </a:lnTo>
                  <a:lnTo>
                    <a:pt x="76807" y="22503"/>
                  </a:lnTo>
                  <a:lnTo>
                    <a:pt x="81555" y="17950"/>
                  </a:lnTo>
                  <a:lnTo>
                    <a:pt x="82013" y="16726"/>
                  </a:lnTo>
                  <a:lnTo>
                    <a:pt x="81524" y="15910"/>
                  </a:lnTo>
                  <a:lnTo>
                    <a:pt x="78829" y="14601"/>
                  </a:lnTo>
                  <a:lnTo>
                    <a:pt x="68281" y="14307"/>
                  </a:lnTo>
                  <a:lnTo>
                    <a:pt x="66813" y="15091"/>
                  </a:lnTo>
                  <a:lnTo>
                    <a:pt x="65834" y="16408"/>
                  </a:lnTo>
                  <a:lnTo>
                    <a:pt x="64265" y="20432"/>
                  </a:lnTo>
                  <a:lnTo>
                    <a:pt x="56734" y="2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3" name="SMARTInkShape-3244"/>
            <p:cNvSpPr/>
            <p:nvPr>
              <p:custDataLst>
                <p:tags r:id="rId192"/>
              </p:custDataLst>
            </p:nvPr>
          </p:nvSpPr>
          <p:spPr>
            <a:xfrm>
              <a:off x="8043994" y="3164708"/>
              <a:ext cx="56660" cy="28454"/>
            </a:xfrm>
            <a:custGeom>
              <a:avLst/>
              <a:gdLst/>
              <a:ahLst/>
              <a:cxnLst/>
              <a:rect l="0" t="0" r="0" b="0"/>
              <a:pathLst>
                <a:path w="56660" h="28454">
                  <a:moveTo>
                    <a:pt x="49875" y="7117"/>
                  </a:moveTo>
                  <a:lnTo>
                    <a:pt x="49875" y="7117"/>
                  </a:lnTo>
                  <a:lnTo>
                    <a:pt x="18889" y="7117"/>
                  </a:lnTo>
                  <a:lnTo>
                    <a:pt x="14143" y="9234"/>
                  </a:lnTo>
                  <a:lnTo>
                    <a:pt x="9387" y="12026"/>
                  </a:lnTo>
                  <a:lnTo>
                    <a:pt x="4629" y="13268"/>
                  </a:lnTo>
                  <a:lnTo>
                    <a:pt x="3042" y="14393"/>
                  </a:lnTo>
                  <a:lnTo>
                    <a:pt x="1984" y="15936"/>
                  </a:lnTo>
                  <a:lnTo>
                    <a:pt x="1279" y="17759"/>
                  </a:lnTo>
                  <a:lnTo>
                    <a:pt x="1603" y="18974"/>
                  </a:lnTo>
                  <a:lnTo>
                    <a:pt x="2612" y="19784"/>
                  </a:lnTo>
                  <a:lnTo>
                    <a:pt x="4079" y="20324"/>
                  </a:lnTo>
                  <a:lnTo>
                    <a:pt x="5057" y="21478"/>
                  </a:lnTo>
                  <a:lnTo>
                    <a:pt x="6143" y="24877"/>
                  </a:lnTo>
                  <a:lnTo>
                    <a:pt x="7227" y="26101"/>
                  </a:lnTo>
                  <a:lnTo>
                    <a:pt x="10547" y="27461"/>
                  </a:lnTo>
                  <a:lnTo>
                    <a:pt x="19990" y="28453"/>
                  </a:lnTo>
                  <a:lnTo>
                    <a:pt x="26744" y="23620"/>
                  </a:lnTo>
                  <a:lnTo>
                    <a:pt x="33408" y="21267"/>
                  </a:lnTo>
                  <a:lnTo>
                    <a:pt x="49545" y="7439"/>
                  </a:lnTo>
                  <a:lnTo>
                    <a:pt x="49777" y="3420"/>
                  </a:lnTo>
                  <a:lnTo>
                    <a:pt x="49016" y="2271"/>
                  </a:lnTo>
                  <a:lnTo>
                    <a:pt x="47714" y="1505"/>
                  </a:lnTo>
                  <a:lnTo>
                    <a:pt x="42091" y="427"/>
                  </a:lnTo>
                  <a:lnTo>
                    <a:pt x="22233" y="0"/>
                  </a:lnTo>
                  <a:lnTo>
                    <a:pt x="15629" y="2102"/>
                  </a:lnTo>
                  <a:lnTo>
                    <a:pt x="10048" y="4888"/>
                  </a:lnTo>
                  <a:lnTo>
                    <a:pt x="4922" y="6126"/>
                  </a:lnTo>
                  <a:lnTo>
                    <a:pt x="3237" y="7250"/>
                  </a:lnTo>
                  <a:lnTo>
                    <a:pt x="2114" y="8793"/>
                  </a:lnTo>
                  <a:lnTo>
                    <a:pt x="312" y="13181"/>
                  </a:lnTo>
                  <a:lnTo>
                    <a:pt x="0" y="17733"/>
                  </a:lnTo>
                  <a:lnTo>
                    <a:pt x="750" y="18957"/>
                  </a:lnTo>
                  <a:lnTo>
                    <a:pt x="2044" y="19773"/>
                  </a:lnTo>
                  <a:lnTo>
                    <a:pt x="3699" y="20317"/>
                  </a:lnTo>
                  <a:lnTo>
                    <a:pt x="12855" y="26099"/>
                  </a:lnTo>
                  <a:lnTo>
                    <a:pt x="41478" y="28453"/>
                  </a:lnTo>
                  <a:lnTo>
                    <a:pt x="44277" y="27691"/>
                  </a:lnTo>
                  <a:lnTo>
                    <a:pt x="46142" y="26389"/>
                  </a:lnTo>
                  <a:lnTo>
                    <a:pt x="47387" y="24728"/>
                  </a:lnTo>
                  <a:lnTo>
                    <a:pt x="50886" y="22882"/>
                  </a:lnTo>
                  <a:lnTo>
                    <a:pt x="52930" y="22389"/>
                  </a:lnTo>
                  <a:lnTo>
                    <a:pt x="54293" y="21267"/>
                  </a:lnTo>
                  <a:lnTo>
                    <a:pt x="56659" y="15340"/>
                  </a:lnTo>
                  <a:lnTo>
                    <a:pt x="55985" y="14980"/>
                  </a:lnTo>
                  <a:lnTo>
                    <a:pt x="42731" y="14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2" name="SMARTInkShape-Group605"/>
          <p:cNvGrpSpPr/>
          <p:nvPr/>
        </p:nvGrpSpPr>
        <p:grpSpPr>
          <a:xfrm>
            <a:off x="2150269" y="3929063"/>
            <a:ext cx="984955" cy="292828"/>
            <a:chOff x="2150269" y="3929063"/>
            <a:chExt cx="984955" cy="292828"/>
          </a:xfrm>
        </p:grpSpPr>
        <p:sp>
          <p:nvSpPr>
            <p:cNvPr id="2265" name="SMARTInkShape-3245"/>
            <p:cNvSpPr/>
            <p:nvPr>
              <p:custDataLst>
                <p:tags r:id="rId178"/>
              </p:custDataLst>
            </p:nvPr>
          </p:nvSpPr>
          <p:spPr>
            <a:xfrm>
              <a:off x="2959271" y="4022026"/>
              <a:ext cx="175953" cy="199865"/>
            </a:xfrm>
            <a:custGeom>
              <a:avLst/>
              <a:gdLst/>
              <a:ahLst/>
              <a:cxnLst/>
              <a:rect l="0" t="0" r="0" b="0"/>
              <a:pathLst>
                <a:path w="175953" h="199865">
                  <a:moveTo>
                    <a:pt x="112542" y="14193"/>
                  </a:moveTo>
                  <a:lnTo>
                    <a:pt x="112542" y="14193"/>
                  </a:lnTo>
                  <a:lnTo>
                    <a:pt x="112542" y="985"/>
                  </a:lnTo>
                  <a:lnTo>
                    <a:pt x="111748" y="625"/>
                  </a:lnTo>
                  <a:lnTo>
                    <a:pt x="102599" y="0"/>
                  </a:lnTo>
                  <a:lnTo>
                    <a:pt x="98068" y="2064"/>
                  </a:lnTo>
                  <a:lnTo>
                    <a:pt x="67012" y="19040"/>
                  </a:lnTo>
                  <a:lnTo>
                    <a:pt x="48191" y="30613"/>
                  </a:lnTo>
                  <a:lnTo>
                    <a:pt x="29187" y="51744"/>
                  </a:lnTo>
                  <a:lnTo>
                    <a:pt x="10565" y="82992"/>
                  </a:lnTo>
                  <a:lnTo>
                    <a:pt x="1499" y="107951"/>
                  </a:lnTo>
                  <a:lnTo>
                    <a:pt x="0" y="127963"/>
                  </a:lnTo>
                  <a:lnTo>
                    <a:pt x="6203" y="149349"/>
                  </a:lnTo>
                  <a:lnTo>
                    <a:pt x="8312" y="154303"/>
                  </a:lnTo>
                  <a:lnTo>
                    <a:pt x="34404" y="179435"/>
                  </a:lnTo>
                  <a:lnTo>
                    <a:pt x="56096" y="194236"/>
                  </a:lnTo>
                  <a:lnTo>
                    <a:pt x="72357" y="198243"/>
                  </a:lnTo>
                  <a:lnTo>
                    <a:pt x="105750" y="199708"/>
                  </a:lnTo>
                  <a:lnTo>
                    <a:pt x="123141" y="199864"/>
                  </a:lnTo>
                  <a:lnTo>
                    <a:pt x="133392" y="195668"/>
                  </a:lnTo>
                  <a:lnTo>
                    <a:pt x="156915" y="179672"/>
                  </a:lnTo>
                  <a:lnTo>
                    <a:pt x="171644" y="152930"/>
                  </a:lnTo>
                  <a:lnTo>
                    <a:pt x="175810" y="128469"/>
                  </a:lnTo>
                  <a:lnTo>
                    <a:pt x="175952" y="92834"/>
                  </a:lnTo>
                  <a:lnTo>
                    <a:pt x="170312" y="76035"/>
                  </a:lnTo>
                  <a:lnTo>
                    <a:pt x="150096" y="46237"/>
                  </a:lnTo>
                  <a:lnTo>
                    <a:pt x="116494" y="17578"/>
                  </a:lnTo>
                  <a:lnTo>
                    <a:pt x="105398" y="7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" name="SMARTInkShape-3246"/>
            <p:cNvSpPr/>
            <p:nvPr>
              <p:custDataLst>
                <p:tags r:id="rId179"/>
              </p:custDataLst>
            </p:nvPr>
          </p:nvSpPr>
          <p:spPr>
            <a:xfrm>
              <a:off x="2778919" y="3982155"/>
              <a:ext cx="185700" cy="218371"/>
            </a:xfrm>
            <a:custGeom>
              <a:avLst/>
              <a:gdLst/>
              <a:ahLst/>
              <a:cxnLst/>
              <a:rect l="0" t="0" r="0" b="0"/>
              <a:pathLst>
                <a:path w="185700" h="218371">
                  <a:moveTo>
                    <a:pt x="0" y="11201"/>
                  </a:moveTo>
                  <a:lnTo>
                    <a:pt x="0" y="11201"/>
                  </a:lnTo>
                  <a:lnTo>
                    <a:pt x="0" y="7409"/>
                  </a:lnTo>
                  <a:lnTo>
                    <a:pt x="794" y="6292"/>
                  </a:lnTo>
                  <a:lnTo>
                    <a:pt x="2116" y="5547"/>
                  </a:lnTo>
                  <a:lnTo>
                    <a:pt x="18354" y="0"/>
                  </a:lnTo>
                  <a:lnTo>
                    <a:pt x="52221" y="3750"/>
                  </a:lnTo>
                  <a:lnTo>
                    <a:pt x="64485" y="4715"/>
                  </a:lnTo>
                  <a:lnTo>
                    <a:pt x="99967" y="11321"/>
                  </a:lnTo>
                  <a:lnTo>
                    <a:pt x="135589" y="19981"/>
                  </a:lnTo>
                  <a:lnTo>
                    <a:pt x="149976" y="23857"/>
                  </a:lnTo>
                  <a:lnTo>
                    <a:pt x="158731" y="25557"/>
                  </a:lnTo>
                  <a:lnTo>
                    <a:pt x="173410" y="31544"/>
                  </a:lnTo>
                  <a:lnTo>
                    <a:pt x="184289" y="32537"/>
                  </a:lnTo>
                  <a:lnTo>
                    <a:pt x="184772" y="33362"/>
                  </a:lnTo>
                  <a:lnTo>
                    <a:pt x="185681" y="41448"/>
                  </a:lnTo>
                  <a:lnTo>
                    <a:pt x="185699" y="43272"/>
                  </a:lnTo>
                  <a:lnTo>
                    <a:pt x="184918" y="44488"/>
                  </a:lnTo>
                  <a:lnTo>
                    <a:pt x="183604" y="45299"/>
                  </a:lnTo>
                  <a:lnTo>
                    <a:pt x="181934" y="45839"/>
                  </a:lnTo>
                  <a:lnTo>
                    <a:pt x="168944" y="56768"/>
                  </a:lnTo>
                  <a:lnTo>
                    <a:pt x="159519" y="65240"/>
                  </a:lnTo>
                  <a:lnTo>
                    <a:pt x="151599" y="69017"/>
                  </a:lnTo>
                  <a:lnTo>
                    <a:pt x="123374" y="91590"/>
                  </a:lnTo>
                  <a:lnTo>
                    <a:pt x="108507" y="109189"/>
                  </a:lnTo>
                  <a:lnTo>
                    <a:pt x="87706" y="127038"/>
                  </a:lnTo>
                  <a:lnTo>
                    <a:pt x="65380" y="158929"/>
                  </a:lnTo>
                  <a:lnTo>
                    <a:pt x="55796" y="173153"/>
                  </a:lnTo>
                  <a:lnTo>
                    <a:pt x="46722" y="197912"/>
                  </a:lnTo>
                  <a:lnTo>
                    <a:pt x="46229" y="201556"/>
                  </a:lnTo>
                  <a:lnTo>
                    <a:pt x="50006" y="21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" name="SMARTInkShape-3247"/>
            <p:cNvSpPr/>
            <p:nvPr>
              <p:custDataLst>
                <p:tags r:id="rId180"/>
              </p:custDataLst>
            </p:nvPr>
          </p:nvSpPr>
          <p:spPr>
            <a:xfrm>
              <a:off x="2724838" y="3971925"/>
              <a:ext cx="11219" cy="207170"/>
            </a:xfrm>
            <a:custGeom>
              <a:avLst/>
              <a:gdLst/>
              <a:ahLst/>
              <a:cxnLst/>
              <a:rect l="0" t="0" r="0" b="0"/>
              <a:pathLst>
                <a:path w="11219" h="207170">
                  <a:moveTo>
                    <a:pt x="11218" y="0"/>
                  </a:moveTo>
                  <a:lnTo>
                    <a:pt x="11218" y="0"/>
                  </a:lnTo>
                  <a:lnTo>
                    <a:pt x="7426" y="0"/>
                  </a:lnTo>
                  <a:lnTo>
                    <a:pt x="6309" y="794"/>
                  </a:lnTo>
                  <a:lnTo>
                    <a:pt x="5564" y="2117"/>
                  </a:lnTo>
                  <a:lnTo>
                    <a:pt x="4271" y="7276"/>
                  </a:lnTo>
                  <a:lnTo>
                    <a:pt x="4077" y="40929"/>
                  </a:lnTo>
                  <a:lnTo>
                    <a:pt x="8191" y="59620"/>
                  </a:lnTo>
                  <a:lnTo>
                    <a:pt x="4385" y="92874"/>
                  </a:lnTo>
                  <a:lnTo>
                    <a:pt x="3419" y="102396"/>
                  </a:lnTo>
                  <a:lnTo>
                    <a:pt x="0" y="115888"/>
                  </a:lnTo>
                  <a:lnTo>
                    <a:pt x="3869" y="147932"/>
                  </a:lnTo>
                  <a:lnTo>
                    <a:pt x="4067" y="183632"/>
                  </a:lnTo>
                  <a:lnTo>
                    <a:pt x="4075" y="20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" name="SMARTInkShape-3248"/>
            <p:cNvSpPr/>
            <p:nvPr>
              <p:custDataLst>
                <p:tags r:id="rId181"/>
              </p:custDataLst>
            </p:nvPr>
          </p:nvSpPr>
          <p:spPr>
            <a:xfrm>
              <a:off x="2521744" y="3929063"/>
              <a:ext cx="28274" cy="264319"/>
            </a:xfrm>
            <a:custGeom>
              <a:avLst/>
              <a:gdLst/>
              <a:ahLst/>
              <a:cxnLst/>
              <a:rect l="0" t="0" r="0" b="0"/>
              <a:pathLst>
                <a:path w="28274" h="264319">
                  <a:moveTo>
                    <a:pt x="14287" y="0"/>
                  </a:moveTo>
                  <a:lnTo>
                    <a:pt x="14287" y="0"/>
                  </a:lnTo>
                  <a:lnTo>
                    <a:pt x="20438" y="6150"/>
                  </a:lnTo>
                  <a:lnTo>
                    <a:pt x="22029" y="12651"/>
                  </a:lnTo>
                  <a:lnTo>
                    <a:pt x="26282" y="20064"/>
                  </a:lnTo>
                  <a:lnTo>
                    <a:pt x="28273" y="37136"/>
                  </a:lnTo>
                  <a:lnTo>
                    <a:pt x="21861" y="71585"/>
                  </a:lnTo>
                  <a:lnTo>
                    <a:pt x="20828" y="81028"/>
                  </a:lnTo>
                  <a:lnTo>
                    <a:pt x="14173" y="114452"/>
                  </a:lnTo>
                  <a:lnTo>
                    <a:pt x="7865" y="145060"/>
                  </a:lnTo>
                  <a:lnTo>
                    <a:pt x="7186" y="178582"/>
                  </a:lnTo>
                  <a:lnTo>
                    <a:pt x="6369" y="188113"/>
                  </a:lnTo>
                  <a:lnTo>
                    <a:pt x="442" y="219339"/>
                  </a:lnTo>
                  <a:lnTo>
                    <a:pt x="1" y="254786"/>
                  </a:lnTo>
                  <a:lnTo>
                    <a:pt x="0" y="26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" name="SMARTInkShape-3249"/>
            <p:cNvSpPr/>
            <p:nvPr>
              <p:custDataLst>
                <p:tags r:id="rId182"/>
              </p:custDataLst>
            </p:nvPr>
          </p:nvSpPr>
          <p:spPr>
            <a:xfrm>
              <a:off x="2421731" y="3971935"/>
              <a:ext cx="185739" cy="214205"/>
            </a:xfrm>
            <a:custGeom>
              <a:avLst/>
              <a:gdLst/>
              <a:ahLst/>
              <a:cxnLst/>
              <a:rect l="0" t="0" r="0" b="0"/>
              <a:pathLst>
                <a:path w="185739" h="214205">
                  <a:moveTo>
                    <a:pt x="185738" y="49996"/>
                  </a:moveTo>
                  <a:lnTo>
                    <a:pt x="185738" y="49996"/>
                  </a:lnTo>
                  <a:lnTo>
                    <a:pt x="185738" y="32298"/>
                  </a:lnTo>
                  <a:lnTo>
                    <a:pt x="183621" y="28107"/>
                  </a:lnTo>
                  <a:lnTo>
                    <a:pt x="181945" y="25878"/>
                  </a:lnTo>
                  <a:lnTo>
                    <a:pt x="177967" y="23402"/>
                  </a:lnTo>
                  <a:lnTo>
                    <a:pt x="142673" y="7000"/>
                  </a:lnTo>
                  <a:lnTo>
                    <a:pt x="133260" y="3105"/>
                  </a:lnTo>
                  <a:lnTo>
                    <a:pt x="99858" y="264"/>
                  </a:lnTo>
                  <a:lnTo>
                    <a:pt x="66541" y="6"/>
                  </a:lnTo>
                  <a:lnTo>
                    <a:pt x="63411" y="0"/>
                  </a:lnTo>
                  <a:lnTo>
                    <a:pt x="57816" y="2111"/>
                  </a:lnTo>
                  <a:lnTo>
                    <a:pt x="39500" y="17688"/>
                  </a:lnTo>
                  <a:lnTo>
                    <a:pt x="37400" y="21879"/>
                  </a:lnTo>
                  <a:lnTo>
                    <a:pt x="36051" y="31037"/>
                  </a:lnTo>
                  <a:lnTo>
                    <a:pt x="37983" y="35749"/>
                  </a:lnTo>
                  <a:lnTo>
                    <a:pt x="64311" y="71297"/>
                  </a:lnTo>
                  <a:lnTo>
                    <a:pt x="86354" y="91358"/>
                  </a:lnTo>
                  <a:lnTo>
                    <a:pt x="108827" y="105361"/>
                  </a:lnTo>
                  <a:lnTo>
                    <a:pt x="119734" y="116760"/>
                  </a:lnTo>
                  <a:lnTo>
                    <a:pt x="155159" y="140424"/>
                  </a:lnTo>
                  <a:lnTo>
                    <a:pt x="180665" y="159531"/>
                  </a:lnTo>
                  <a:lnTo>
                    <a:pt x="183483" y="164295"/>
                  </a:lnTo>
                  <a:lnTo>
                    <a:pt x="185292" y="173821"/>
                  </a:lnTo>
                  <a:lnTo>
                    <a:pt x="185726" y="195253"/>
                  </a:lnTo>
                  <a:lnTo>
                    <a:pt x="183616" y="200015"/>
                  </a:lnTo>
                  <a:lnTo>
                    <a:pt x="181942" y="202396"/>
                  </a:lnTo>
                  <a:lnTo>
                    <a:pt x="177965" y="205042"/>
                  </a:lnTo>
                  <a:lnTo>
                    <a:pt x="173552" y="207012"/>
                  </a:lnTo>
                  <a:lnTo>
                    <a:pt x="168945" y="210533"/>
                  </a:lnTo>
                  <a:lnTo>
                    <a:pt x="162135" y="212627"/>
                  </a:lnTo>
                  <a:lnTo>
                    <a:pt x="130842" y="214204"/>
                  </a:lnTo>
                  <a:lnTo>
                    <a:pt x="111894" y="213489"/>
                  </a:lnTo>
                  <a:lnTo>
                    <a:pt x="78580" y="205482"/>
                  </a:lnTo>
                  <a:lnTo>
                    <a:pt x="45244" y="190392"/>
                  </a:lnTo>
                  <a:lnTo>
                    <a:pt x="23548" y="184225"/>
                  </a:lnTo>
                  <a:lnTo>
                    <a:pt x="0" y="164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" name="SMARTInkShape-3250"/>
            <p:cNvSpPr/>
            <p:nvPr>
              <p:custDataLst>
                <p:tags r:id="rId183"/>
              </p:custDataLst>
            </p:nvPr>
          </p:nvSpPr>
          <p:spPr>
            <a:xfrm>
              <a:off x="2157500" y="4157663"/>
              <a:ext cx="185651" cy="7144"/>
            </a:xfrm>
            <a:custGeom>
              <a:avLst/>
              <a:gdLst/>
              <a:ahLst/>
              <a:cxnLst/>
              <a:rect l="0" t="0" r="0" b="0"/>
              <a:pathLst>
                <a:path w="185651" h="7144">
                  <a:moveTo>
                    <a:pt x="7056" y="7143"/>
                  </a:moveTo>
                  <a:lnTo>
                    <a:pt x="7056" y="7143"/>
                  </a:lnTo>
                  <a:lnTo>
                    <a:pt x="0" y="7143"/>
                  </a:lnTo>
                  <a:lnTo>
                    <a:pt x="24056" y="7143"/>
                  </a:lnTo>
                  <a:lnTo>
                    <a:pt x="57261" y="441"/>
                  </a:lnTo>
                  <a:lnTo>
                    <a:pt x="88688" y="17"/>
                  </a:lnTo>
                  <a:lnTo>
                    <a:pt x="121395" y="1"/>
                  </a:lnTo>
                  <a:lnTo>
                    <a:pt x="156449" y="0"/>
                  </a:lnTo>
                  <a:lnTo>
                    <a:pt x="185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" name="SMARTInkShape-3251"/>
            <p:cNvSpPr/>
            <p:nvPr>
              <p:custDataLst>
                <p:tags r:id="rId184"/>
              </p:custDataLst>
            </p:nvPr>
          </p:nvSpPr>
          <p:spPr>
            <a:xfrm>
              <a:off x="2150269" y="4086225"/>
              <a:ext cx="185738" cy="21432"/>
            </a:xfrm>
            <a:custGeom>
              <a:avLst/>
              <a:gdLst/>
              <a:ahLst/>
              <a:cxnLst/>
              <a:rect l="0" t="0" r="0" b="0"/>
              <a:pathLst>
                <a:path w="185738" h="21432">
                  <a:moveTo>
                    <a:pt x="14287" y="0"/>
                  </a:moveTo>
                  <a:lnTo>
                    <a:pt x="14287" y="0"/>
                  </a:lnTo>
                  <a:lnTo>
                    <a:pt x="14287" y="7141"/>
                  </a:lnTo>
                  <a:lnTo>
                    <a:pt x="8136" y="7143"/>
                  </a:lnTo>
                  <a:lnTo>
                    <a:pt x="7805" y="7938"/>
                  </a:lnTo>
                  <a:lnTo>
                    <a:pt x="7169" y="13993"/>
                  </a:lnTo>
                  <a:lnTo>
                    <a:pt x="87" y="14285"/>
                  </a:lnTo>
                  <a:lnTo>
                    <a:pt x="0" y="21431"/>
                  </a:lnTo>
                  <a:lnTo>
                    <a:pt x="3792" y="21431"/>
                  </a:lnTo>
                  <a:lnTo>
                    <a:pt x="7771" y="19315"/>
                  </a:lnTo>
                  <a:lnTo>
                    <a:pt x="9943" y="17639"/>
                  </a:lnTo>
                  <a:lnTo>
                    <a:pt x="12185" y="17316"/>
                  </a:lnTo>
                  <a:lnTo>
                    <a:pt x="23849" y="20732"/>
                  </a:lnTo>
                  <a:lnTo>
                    <a:pt x="57337" y="14701"/>
                  </a:lnTo>
                  <a:lnTo>
                    <a:pt x="90498" y="14312"/>
                  </a:lnTo>
                  <a:lnTo>
                    <a:pt x="123825" y="13495"/>
                  </a:lnTo>
                  <a:lnTo>
                    <a:pt x="151508" y="7585"/>
                  </a:lnTo>
                  <a:lnTo>
                    <a:pt x="185737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7" name="SMARTInkShape-Group606"/>
          <p:cNvGrpSpPr/>
          <p:nvPr/>
        </p:nvGrpSpPr>
        <p:grpSpPr>
          <a:xfrm>
            <a:off x="442940" y="3900488"/>
            <a:ext cx="1621324" cy="378619"/>
            <a:chOff x="442940" y="3900488"/>
            <a:chExt cx="1621324" cy="378619"/>
          </a:xfrm>
        </p:grpSpPr>
        <p:sp>
          <p:nvSpPr>
            <p:cNvPr id="2273" name="SMARTInkShape-3252"/>
            <p:cNvSpPr/>
            <p:nvPr>
              <p:custDataLst>
                <p:tags r:id="rId164"/>
              </p:custDataLst>
            </p:nvPr>
          </p:nvSpPr>
          <p:spPr>
            <a:xfrm>
              <a:off x="1921669" y="3914775"/>
              <a:ext cx="142595" cy="364332"/>
            </a:xfrm>
            <a:custGeom>
              <a:avLst/>
              <a:gdLst/>
              <a:ahLst/>
              <a:cxnLst/>
              <a:rect l="0" t="0" r="0" b="0"/>
              <a:pathLst>
                <a:path w="142595" h="364332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794" y="4910"/>
                  </a:lnTo>
                  <a:lnTo>
                    <a:pt x="2116" y="5654"/>
                  </a:lnTo>
                  <a:lnTo>
                    <a:pt x="3792" y="6151"/>
                  </a:lnTo>
                  <a:lnTo>
                    <a:pt x="4909" y="7276"/>
                  </a:lnTo>
                  <a:lnTo>
                    <a:pt x="6151" y="10642"/>
                  </a:lnTo>
                  <a:lnTo>
                    <a:pt x="10936" y="14784"/>
                  </a:lnTo>
                  <a:lnTo>
                    <a:pt x="40703" y="40929"/>
                  </a:lnTo>
                  <a:lnTo>
                    <a:pt x="66439" y="72124"/>
                  </a:lnTo>
                  <a:lnTo>
                    <a:pt x="89500" y="100148"/>
                  </a:lnTo>
                  <a:lnTo>
                    <a:pt x="108549" y="134318"/>
                  </a:lnTo>
                  <a:lnTo>
                    <a:pt x="118064" y="162212"/>
                  </a:lnTo>
                  <a:lnTo>
                    <a:pt x="125910" y="189792"/>
                  </a:lnTo>
                  <a:lnTo>
                    <a:pt x="135672" y="220846"/>
                  </a:lnTo>
                  <a:lnTo>
                    <a:pt x="141452" y="249911"/>
                  </a:lnTo>
                  <a:lnTo>
                    <a:pt x="142594" y="278582"/>
                  </a:lnTo>
                  <a:lnTo>
                    <a:pt x="141998" y="299237"/>
                  </a:lnTo>
                  <a:lnTo>
                    <a:pt x="139046" y="310529"/>
                  </a:lnTo>
                  <a:lnTo>
                    <a:pt x="125773" y="329921"/>
                  </a:lnTo>
                  <a:lnTo>
                    <a:pt x="116464" y="339495"/>
                  </a:lnTo>
                  <a:lnTo>
                    <a:pt x="94908" y="352290"/>
                  </a:lnTo>
                  <a:lnTo>
                    <a:pt x="76926" y="356220"/>
                  </a:lnTo>
                  <a:lnTo>
                    <a:pt x="66802" y="357695"/>
                  </a:lnTo>
                  <a:lnTo>
                    <a:pt x="50006" y="364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" name="SMARTInkShape-3253"/>
            <p:cNvSpPr/>
            <p:nvPr>
              <p:custDataLst>
                <p:tags r:id="rId165"/>
              </p:custDataLst>
            </p:nvPr>
          </p:nvSpPr>
          <p:spPr>
            <a:xfrm>
              <a:off x="1811614" y="4014788"/>
              <a:ext cx="151112" cy="170764"/>
            </a:xfrm>
            <a:custGeom>
              <a:avLst/>
              <a:gdLst/>
              <a:ahLst/>
              <a:cxnLst/>
              <a:rect l="0" t="0" r="0" b="0"/>
              <a:pathLst>
                <a:path w="151112" h="170764">
                  <a:moveTo>
                    <a:pt x="74336" y="14287"/>
                  </a:moveTo>
                  <a:lnTo>
                    <a:pt x="74336" y="14287"/>
                  </a:lnTo>
                  <a:lnTo>
                    <a:pt x="57543" y="14287"/>
                  </a:lnTo>
                  <a:lnTo>
                    <a:pt x="52850" y="16404"/>
                  </a:lnTo>
                  <a:lnTo>
                    <a:pt x="32440" y="34872"/>
                  </a:lnTo>
                  <a:lnTo>
                    <a:pt x="15099" y="62046"/>
                  </a:lnTo>
                  <a:lnTo>
                    <a:pt x="543" y="96650"/>
                  </a:lnTo>
                  <a:lnTo>
                    <a:pt x="0" y="108836"/>
                  </a:lnTo>
                  <a:lnTo>
                    <a:pt x="6118" y="132270"/>
                  </a:lnTo>
                  <a:lnTo>
                    <a:pt x="12672" y="147317"/>
                  </a:lnTo>
                  <a:lnTo>
                    <a:pt x="21530" y="154903"/>
                  </a:lnTo>
                  <a:lnTo>
                    <a:pt x="42827" y="166241"/>
                  </a:lnTo>
                  <a:lnTo>
                    <a:pt x="78428" y="170763"/>
                  </a:lnTo>
                  <a:lnTo>
                    <a:pt x="90442" y="170351"/>
                  </a:lnTo>
                  <a:lnTo>
                    <a:pt x="109006" y="165656"/>
                  </a:lnTo>
                  <a:lnTo>
                    <a:pt x="121033" y="158444"/>
                  </a:lnTo>
                  <a:lnTo>
                    <a:pt x="129751" y="150852"/>
                  </a:lnTo>
                  <a:lnTo>
                    <a:pt x="139791" y="133861"/>
                  </a:lnTo>
                  <a:lnTo>
                    <a:pt x="150640" y="101882"/>
                  </a:lnTo>
                  <a:lnTo>
                    <a:pt x="151111" y="90525"/>
                  </a:lnTo>
                  <a:lnTo>
                    <a:pt x="142841" y="60633"/>
                  </a:lnTo>
                  <a:lnTo>
                    <a:pt x="136085" y="45570"/>
                  </a:lnTo>
                  <a:lnTo>
                    <a:pt x="129297" y="37980"/>
                  </a:lnTo>
                  <a:lnTo>
                    <a:pt x="107385" y="19994"/>
                  </a:lnTo>
                  <a:lnTo>
                    <a:pt x="94094" y="14390"/>
                  </a:lnTo>
                  <a:lnTo>
                    <a:pt x="814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" name="SMARTInkShape-3254"/>
            <p:cNvSpPr/>
            <p:nvPr>
              <p:custDataLst>
                <p:tags r:id="rId166"/>
              </p:custDataLst>
            </p:nvPr>
          </p:nvSpPr>
          <p:spPr>
            <a:xfrm>
              <a:off x="1737020" y="4029075"/>
              <a:ext cx="48919" cy="135732"/>
            </a:xfrm>
            <a:custGeom>
              <a:avLst/>
              <a:gdLst/>
              <a:ahLst/>
              <a:cxnLst/>
              <a:rect l="0" t="0" r="0" b="0"/>
              <a:pathLst>
                <a:path w="48919" h="135732">
                  <a:moveTo>
                    <a:pt x="34630" y="0"/>
                  </a:moveTo>
                  <a:lnTo>
                    <a:pt x="34630" y="0"/>
                  </a:lnTo>
                  <a:lnTo>
                    <a:pt x="21630" y="0"/>
                  </a:lnTo>
                  <a:lnTo>
                    <a:pt x="16932" y="3792"/>
                  </a:lnTo>
                  <a:lnTo>
                    <a:pt x="14858" y="7771"/>
                  </a:lnTo>
                  <a:lnTo>
                    <a:pt x="14305" y="9943"/>
                  </a:lnTo>
                  <a:lnTo>
                    <a:pt x="8508" y="19926"/>
                  </a:lnTo>
                  <a:lnTo>
                    <a:pt x="5988" y="31128"/>
                  </a:lnTo>
                  <a:lnTo>
                    <a:pt x="1361" y="41414"/>
                  </a:lnTo>
                  <a:lnTo>
                    <a:pt x="0" y="52537"/>
                  </a:lnTo>
                  <a:lnTo>
                    <a:pt x="6251" y="87976"/>
                  </a:lnTo>
                  <a:lnTo>
                    <a:pt x="11581" y="101561"/>
                  </a:lnTo>
                  <a:lnTo>
                    <a:pt x="29897" y="123700"/>
                  </a:lnTo>
                  <a:lnTo>
                    <a:pt x="34643" y="126415"/>
                  </a:lnTo>
                  <a:lnTo>
                    <a:pt x="39398" y="128416"/>
                  </a:lnTo>
                  <a:lnTo>
                    <a:pt x="48918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" name="SMARTInkShape-3255"/>
            <p:cNvSpPr/>
            <p:nvPr>
              <p:custDataLst>
                <p:tags r:id="rId167"/>
              </p:custDataLst>
            </p:nvPr>
          </p:nvSpPr>
          <p:spPr>
            <a:xfrm>
              <a:off x="1636252" y="4029075"/>
              <a:ext cx="106824" cy="71378"/>
            </a:xfrm>
            <a:custGeom>
              <a:avLst/>
              <a:gdLst/>
              <a:ahLst/>
              <a:cxnLst/>
              <a:rect l="0" t="0" r="0" b="0"/>
              <a:pathLst>
                <a:path w="106824" h="71378">
                  <a:moveTo>
                    <a:pt x="49673" y="0"/>
                  </a:moveTo>
                  <a:lnTo>
                    <a:pt x="49673" y="0"/>
                  </a:lnTo>
                  <a:lnTo>
                    <a:pt x="53465" y="0"/>
                  </a:lnTo>
                  <a:lnTo>
                    <a:pt x="54583" y="794"/>
                  </a:lnTo>
                  <a:lnTo>
                    <a:pt x="55327" y="2117"/>
                  </a:lnTo>
                  <a:lnTo>
                    <a:pt x="55824" y="3792"/>
                  </a:lnTo>
                  <a:lnTo>
                    <a:pt x="55361" y="4910"/>
                  </a:lnTo>
                  <a:lnTo>
                    <a:pt x="54259" y="5654"/>
                  </a:lnTo>
                  <a:lnTo>
                    <a:pt x="52730" y="6151"/>
                  </a:lnTo>
                  <a:lnTo>
                    <a:pt x="51711" y="7276"/>
                  </a:lnTo>
                  <a:lnTo>
                    <a:pt x="47959" y="14784"/>
                  </a:lnTo>
                  <a:lnTo>
                    <a:pt x="46149" y="17000"/>
                  </a:lnTo>
                  <a:lnTo>
                    <a:pt x="42021" y="19462"/>
                  </a:lnTo>
                  <a:lnTo>
                    <a:pt x="29112" y="24835"/>
                  </a:lnTo>
                  <a:lnTo>
                    <a:pt x="11858" y="38190"/>
                  </a:lnTo>
                  <a:lnTo>
                    <a:pt x="9054" y="42902"/>
                  </a:lnTo>
                  <a:lnTo>
                    <a:pt x="7014" y="47643"/>
                  </a:lnTo>
                  <a:lnTo>
                    <a:pt x="2196" y="54774"/>
                  </a:lnTo>
                  <a:lnTo>
                    <a:pt x="0" y="62883"/>
                  </a:lnTo>
                  <a:lnTo>
                    <a:pt x="683" y="63353"/>
                  </a:lnTo>
                  <a:lnTo>
                    <a:pt x="5436" y="64809"/>
                  </a:lnTo>
                  <a:lnTo>
                    <a:pt x="11871" y="69121"/>
                  </a:lnTo>
                  <a:lnTo>
                    <a:pt x="16468" y="70408"/>
                  </a:lnTo>
                  <a:lnTo>
                    <a:pt x="47563" y="71377"/>
                  </a:lnTo>
                  <a:lnTo>
                    <a:pt x="79337" y="70638"/>
                  </a:lnTo>
                  <a:lnTo>
                    <a:pt x="93927" y="65782"/>
                  </a:lnTo>
                  <a:lnTo>
                    <a:pt x="106823" y="6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" name="SMARTInkShape-3256"/>
            <p:cNvSpPr/>
            <p:nvPr>
              <p:custDataLst>
                <p:tags r:id="rId168"/>
              </p:custDataLst>
            </p:nvPr>
          </p:nvSpPr>
          <p:spPr>
            <a:xfrm>
              <a:off x="1514906" y="3979069"/>
              <a:ext cx="163876" cy="235745"/>
            </a:xfrm>
            <a:custGeom>
              <a:avLst/>
              <a:gdLst/>
              <a:ahLst/>
              <a:cxnLst/>
              <a:rect l="0" t="0" r="0" b="0"/>
              <a:pathLst>
                <a:path w="163876" h="235745">
                  <a:moveTo>
                    <a:pt x="163875" y="0"/>
                  </a:moveTo>
                  <a:lnTo>
                    <a:pt x="163875" y="0"/>
                  </a:lnTo>
                  <a:lnTo>
                    <a:pt x="153932" y="0"/>
                  </a:lnTo>
                  <a:lnTo>
                    <a:pt x="149402" y="2116"/>
                  </a:lnTo>
                  <a:lnTo>
                    <a:pt x="147083" y="3792"/>
                  </a:lnTo>
                  <a:lnTo>
                    <a:pt x="132747" y="8069"/>
                  </a:lnTo>
                  <a:lnTo>
                    <a:pt x="122461" y="17560"/>
                  </a:lnTo>
                  <a:lnTo>
                    <a:pt x="90497" y="38910"/>
                  </a:lnTo>
                  <a:lnTo>
                    <a:pt x="60727" y="71655"/>
                  </a:lnTo>
                  <a:lnTo>
                    <a:pt x="27222" y="102204"/>
                  </a:lnTo>
                  <a:lnTo>
                    <a:pt x="9431" y="131746"/>
                  </a:lnTo>
                  <a:lnTo>
                    <a:pt x="1752" y="155669"/>
                  </a:lnTo>
                  <a:lnTo>
                    <a:pt x="0" y="172125"/>
                  </a:lnTo>
                  <a:lnTo>
                    <a:pt x="3994" y="179952"/>
                  </a:lnTo>
                  <a:lnTo>
                    <a:pt x="19848" y="201791"/>
                  </a:lnTo>
                  <a:lnTo>
                    <a:pt x="52336" y="218812"/>
                  </a:lnTo>
                  <a:lnTo>
                    <a:pt x="76579" y="226431"/>
                  </a:lnTo>
                  <a:lnTo>
                    <a:pt x="91972" y="230074"/>
                  </a:lnTo>
                  <a:lnTo>
                    <a:pt x="113869" y="2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" name="SMARTInkShape-3257"/>
            <p:cNvSpPr/>
            <p:nvPr>
              <p:custDataLst>
                <p:tags r:id="rId169"/>
              </p:custDataLst>
            </p:nvPr>
          </p:nvSpPr>
          <p:spPr>
            <a:xfrm>
              <a:off x="1314450" y="4000502"/>
              <a:ext cx="206714" cy="207160"/>
            </a:xfrm>
            <a:custGeom>
              <a:avLst/>
              <a:gdLst/>
              <a:ahLst/>
              <a:cxnLst/>
              <a:rect l="0" t="0" r="0" b="0"/>
              <a:pathLst>
                <a:path w="206714" h="207160">
                  <a:moveTo>
                    <a:pt x="0" y="7142"/>
                  </a:moveTo>
                  <a:lnTo>
                    <a:pt x="0" y="7142"/>
                  </a:lnTo>
                  <a:lnTo>
                    <a:pt x="10642" y="7142"/>
                  </a:lnTo>
                  <a:lnTo>
                    <a:pt x="37438" y="439"/>
                  </a:lnTo>
                  <a:lnTo>
                    <a:pt x="72949" y="24"/>
                  </a:lnTo>
                  <a:lnTo>
                    <a:pt x="108282" y="0"/>
                  </a:lnTo>
                  <a:lnTo>
                    <a:pt x="143967" y="9941"/>
                  </a:lnTo>
                  <a:lnTo>
                    <a:pt x="176775" y="28589"/>
                  </a:lnTo>
                  <a:lnTo>
                    <a:pt x="181754" y="33343"/>
                  </a:lnTo>
                  <a:lnTo>
                    <a:pt x="183967" y="38101"/>
                  </a:lnTo>
                  <a:lnTo>
                    <a:pt x="185213" y="45243"/>
                  </a:lnTo>
                  <a:lnTo>
                    <a:pt x="181790" y="56178"/>
                  </a:lnTo>
                  <a:lnTo>
                    <a:pt x="175781" y="62802"/>
                  </a:lnTo>
                  <a:lnTo>
                    <a:pt x="167819" y="67599"/>
                  </a:lnTo>
                  <a:lnTo>
                    <a:pt x="135658" y="78982"/>
                  </a:lnTo>
                  <a:lnTo>
                    <a:pt x="126174" y="82727"/>
                  </a:lnTo>
                  <a:lnTo>
                    <a:pt x="91897" y="85606"/>
                  </a:lnTo>
                  <a:lnTo>
                    <a:pt x="86352" y="87788"/>
                  </a:lnTo>
                  <a:lnTo>
                    <a:pt x="78621" y="92840"/>
                  </a:lnTo>
                  <a:lnTo>
                    <a:pt x="82385" y="92859"/>
                  </a:lnTo>
                  <a:lnTo>
                    <a:pt x="114541" y="105223"/>
                  </a:lnTo>
                  <a:lnTo>
                    <a:pt x="143054" y="112604"/>
                  </a:lnTo>
                  <a:lnTo>
                    <a:pt x="158891" y="120058"/>
                  </a:lnTo>
                  <a:lnTo>
                    <a:pt x="193826" y="144968"/>
                  </a:lnTo>
                  <a:lnTo>
                    <a:pt x="201981" y="152313"/>
                  </a:lnTo>
                  <a:lnTo>
                    <a:pt x="204863" y="157123"/>
                  </a:lnTo>
                  <a:lnTo>
                    <a:pt x="206713" y="166678"/>
                  </a:lnTo>
                  <a:lnTo>
                    <a:pt x="204850" y="171445"/>
                  </a:lnTo>
                  <a:lnTo>
                    <a:pt x="202169" y="176209"/>
                  </a:lnTo>
                  <a:lnTo>
                    <a:pt x="200978" y="180972"/>
                  </a:lnTo>
                  <a:lnTo>
                    <a:pt x="196215" y="185735"/>
                  </a:lnTo>
                  <a:lnTo>
                    <a:pt x="180222" y="195261"/>
                  </a:lnTo>
                  <a:lnTo>
                    <a:pt x="166465" y="198612"/>
                  </a:lnTo>
                  <a:lnTo>
                    <a:pt x="134301" y="199899"/>
                  </a:lnTo>
                  <a:lnTo>
                    <a:pt x="102686" y="206163"/>
                  </a:lnTo>
                  <a:lnTo>
                    <a:pt x="69867" y="207108"/>
                  </a:lnTo>
                  <a:lnTo>
                    <a:pt x="55189" y="207159"/>
                  </a:lnTo>
                  <a:lnTo>
                    <a:pt x="53462" y="206368"/>
                  </a:lnTo>
                  <a:lnTo>
                    <a:pt x="52310" y="205047"/>
                  </a:lnTo>
                  <a:lnTo>
                    <a:pt x="50006" y="200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" name="SMARTInkShape-3258"/>
            <p:cNvSpPr/>
            <p:nvPr>
              <p:custDataLst>
                <p:tags r:id="rId170"/>
              </p:custDataLst>
            </p:nvPr>
          </p:nvSpPr>
          <p:spPr>
            <a:xfrm>
              <a:off x="1135856" y="4100513"/>
              <a:ext cx="171451" cy="50007"/>
            </a:xfrm>
            <a:custGeom>
              <a:avLst/>
              <a:gdLst/>
              <a:ahLst/>
              <a:cxnLst/>
              <a:rect l="0" t="0" r="0" b="0"/>
              <a:pathLst>
                <a:path w="171451" h="50007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38077" y="8819"/>
                  </a:lnTo>
                  <a:lnTo>
                    <a:pt x="68552" y="16999"/>
                  </a:lnTo>
                  <a:lnTo>
                    <a:pt x="99443" y="26259"/>
                  </a:lnTo>
                  <a:lnTo>
                    <a:pt x="128475" y="35731"/>
                  </a:lnTo>
                  <a:lnTo>
                    <a:pt x="161553" y="47890"/>
                  </a:lnTo>
                  <a:lnTo>
                    <a:pt x="171450" y="5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0" name="SMARTInkShape-3259"/>
            <p:cNvSpPr/>
            <p:nvPr>
              <p:custDataLst>
                <p:tags r:id="rId171"/>
              </p:custDataLst>
            </p:nvPr>
          </p:nvSpPr>
          <p:spPr>
            <a:xfrm>
              <a:off x="1200444" y="4043363"/>
              <a:ext cx="13995" cy="178594"/>
            </a:xfrm>
            <a:custGeom>
              <a:avLst/>
              <a:gdLst/>
              <a:ahLst/>
              <a:cxnLst/>
              <a:rect l="0" t="0" r="0" b="0"/>
              <a:pathLst>
                <a:path w="13995" h="178594">
                  <a:moveTo>
                    <a:pt x="6850" y="0"/>
                  </a:moveTo>
                  <a:lnTo>
                    <a:pt x="6850" y="0"/>
                  </a:lnTo>
                  <a:lnTo>
                    <a:pt x="699" y="6150"/>
                  </a:lnTo>
                  <a:lnTo>
                    <a:pt x="0" y="10641"/>
                  </a:lnTo>
                  <a:lnTo>
                    <a:pt x="558" y="24973"/>
                  </a:lnTo>
                  <a:lnTo>
                    <a:pt x="5864" y="47777"/>
                  </a:lnTo>
                  <a:lnTo>
                    <a:pt x="6763" y="82363"/>
                  </a:lnTo>
                  <a:lnTo>
                    <a:pt x="6842" y="117983"/>
                  </a:lnTo>
                  <a:lnTo>
                    <a:pt x="7643" y="152336"/>
                  </a:lnTo>
                  <a:lnTo>
                    <a:pt x="13994" y="17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1" name="SMARTInkShape-3260"/>
            <p:cNvSpPr/>
            <p:nvPr>
              <p:custDataLst>
                <p:tags r:id="rId172"/>
              </p:custDataLst>
            </p:nvPr>
          </p:nvSpPr>
          <p:spPr>
            <a:xfrm>
              <a:off x="957263" y="3900488"/>
              <a:ext cx="99710" cy="300038"/>
            </a:xfrm>
            <a:custGeom>
              <a:avLst/>
              <a:gdLst/>
              <a:ahLst/>
              <a:cxnLst/>
              <a:rect l="0" t="0" r="0" b="0"/>
              <a:pathLst>
                <a:path w="99710" h="300038">
                  <a:moveTo>
                    <a:pt x="0" y="0"/>
                  </a:moveTo>
                  <a:lnTo>
                    <a:pt x="0" y="0"/>
                  </a:lnTo>
                  <a:lnTo>
                    <a:pt x="6150" y="6150"/>
                  </a:lnTo>
                  <a:lnTo>
                    <a:pt x="6849" y="14434"/>
                  </a:lnTo>
                  <a:lnTo>
                    <a:pt x="8535" y="17560"/>
                  </a:lnTo>
                  <a:lnTo>
                    <a:pt x="33962" y="49056"/>
                  </a:lnTo>
                  <a:lnTo>
                    <a:pt x="53096" y="79396"/>
                  </a:lnTo>
                  <a:lnTo>
                    <a:pt x="76293" y="114407"/>
                  </a:lnTo>
                  <a:lnTo>
                    <a:pt x="92253" y="150032"/>
                  </a:lnTo>
                  <a:lnTo>
                    <a:pt x="97713" y="171454"/>
                  </a:lnTo>
                  <a:lnTo>
                    <a:pt x="99709" y="206375"/>
                  </a:lnTo>
                  <a:lnTo>
                    <a:pt x="99192" y="237846"/>
                  </a:lnTo>
                  <a:lnTo>
                    <a:pt x="90065" y="261901"/>
                  </a:lnTo>
                  <a:lnTo>
                    <a:pt x="78525" y="277974"/>
                  </a:lnTo>
                  <a:lnTo>
                    <a:pt x="73794" y="282294"/>
                  </a:lnTo>
                  <a:lnTo>
                    <a:pt x="42862" y="300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2" name="SMARTInkShape-3261"/>
            <p:cNvSpPr/>
            <p:nvPr>
              <p:custDataLst>
                <p:tags r:id="rId173"/>
              </p:custDataLst>
            </p:nvPr>
          </p:nvSpPr>
          <p:spPr>
            <a:xfrm>
              <a:off x="442940" y="3979069"/>
              <a:ext cx="199874" cy="200023"/>
            </a:xfrm>
            <a:custGeom>
              <a:avLst/>
              <a:gdLst/>
              <a:ahLst/>
              <a:cxnLst/>
              <a:rect l="0" t="0" r="0" b="0"/>
              <a:pathLst>
                <a:path w="199874" h="200023">
                  <a:moveTo>
                    <a:pt x="114273" y="0"/>
                  </a:moveTo>
                  <a:lnTo>
                    <a:pt x="114273" y="0"/>
                  </a:lnTo>
                  <a:lnTo>
                    <a:pt x="107216" y="0"/>
                  </a:lnTo>
                  <a:lnTo>
                    <a:pt x="107155" y="3792"/>
                  </a:lnTo>
                  <a:lnTo>
                    <a:pt x="106352" y="4910"/>
                  </a:lnTo>
                  <a:lnTo>
                    <a:pt x="103344" y="6151"/>
                  </a:lnTo>
                  <a:lnTo>
                    <a:pt x="94945" y="7741"/>
                  </a:lnTo>
                  <a:lnTo>
                    <a:pt x="87997" y="11995"/>
                  </a:lnTo>
                  <a:lnTo>
                    <a:pt x="68875" y="19789"/>
                  </a:lnTo>
                  <a:lnTo>
                    <a:pt x="60164" y="25619"/>
                  </a:lnTo>
                  <a:lnTo>
                    <a:pt x="50109" y="30108"/>
                  </a:lnTo>
                  <a:lnTo>
                    <a:pt x="17929" y="51507"/>
                  </a:lnTo>
                  <a:lnTo>
                    <a:pt x="9252" y="56035"/>
                  </a:lnTo>
                  <a:lnTo>
                    <a:pt x="8540" y="57200"/>
                  </a:lnTo>
                  <a:lnTo>
                    <a:pt x="7749" y="60612"/>
                  </a:lnTo>
                  <a:lnTo>
                    <a:pt x="6744" y="61839"/>
                  </a:lnTo>
                  <a:lnTo>
                    <a:pt x="1021" y="63970"/>
                  </a:lnTo>
                  <a:lnTo>
                    <a:pt x="439" y="66267"/>
                  </a:lnTo>
                  <a:lnTo>
                    <a:pt x="0" y="71135"/>
                  </a:lnTo>
                  <a:lnTo>
                    <a:pt x="3773" y="71348"/>
                  </a:lnTo>
                  <a:lnTo>
                    <a:pt x="4887" y="70584"/>
                  </a:lnTo>
                  <a:lnTo>
                    <a:pt x="5630" y="69281"/>
                  </a:lnTo>
                  <a:lnTo>
                    <a:pt x="6823" y="65279"/>
                  </a:lnTo>
                  <a:lnTo>
                    <a:pt x="9102" y="64731"/>
                  </a:lnTo>
                  <a:lnTo>
                    <a:pt x="44468" y="64294"/>
                  </a:lnTo>
                  <a:lnTo>
                    <a:pt x="57035" y="64294"/>
                  </a:lnTo>
                  <a:lnTo>
                    <a:pt x="50065" y="64294"/>
                  </a:lnTo>
                  <a:lnTo>
                    <a:pt x="56137" y="64294"/>
                  </a:lnTo>
                  <a:lnTo>
                    <a:pt x="50058" y="64294"/>
                  </a:lnTo>
                  <a:lnTo>
                    <a:pt x="57122" y="64294"/>
                  </a:lnTo>
                  <a:lnTo>
                    <a:pt x="50066" y="64294"/>
                  </a:lnTo>
                  <a:lnTo>
                    <a:pt x="56137" y="64294"/>
                  </a:lnTo>
                  <a:lnTo>
                    <a:pt x="49979" y="64294"/>
                  </a:lnTo>
                  <a:lnTo>
                    <a:pt x="54094" y="64294"/>
                  </a:lnTo>
                  <a:lnTo>
                    <a:pt x="50040" y="64294"/>
                  </a:lnTo>
                  <a:lnTo>
                    <a:pt x="57115" y="64294"/>
                  </a:lnTo>
                  <a:lnTo>
                    <a:pt x="50005" y="64294"/>
                  </a:lnTo>
                  <a:lnTo>
                    <a:pt x="57035" y="64294"/>
                  </a:lnTo>
                  <a:lnTo>
                    <a:pt x="50065" y="64294"/>
                  </a:lnTo>
                  <a:lnTo>
                    <a:pt x="75011" y="65087"/>
                  </a:lnTo>
                  <a:lnTo>
                    <a:pt x="97764" y="70444"/>
                  </a:lnTo>
                  <a:lnTo>
                    <a:pt x="120801" y="72035"/>
                  </a:lnTo>
                  <a:lnTo>
                    <a:pt x="154962" y="88222"/>
                  </a:lnTo>
                  <a:lnTo>
                    <a:pt x="178389" y="105044"/>
                  </a:lnTo>
                  <a:lnTo>
                    <a:pt x="183250" y="107011"/>
                  </a:lnTo>
                  <a:lnTo>
                    <a:pt x="195225" y="116976"/>
                  </a:lnTo>
                  <a:lnTo>
                    <a:pt x="197876" y="121574"/>
                  </a:lnTo>
                  <a:lnTo>
                    <a:pt x="199578" y="130994"/>
                  </a:lnTo>
                  <a:lnTo>
                    <a:pt x="199873" y="138120"/>
                  </a:lnTo>
                  <a:lnTo>
                    <a:pt x="197826" y="142878"/>
                  </a:lnTo>
                  <a:lnTo>
                    <a:pt x="176147" y="166687"/>
                  </a:lnTo>
                  <a:lnTo>
                    <a:pt x="152239" y="182562"/>
                  </a:lnTo>
                  <a:lnTo>
                    <a:pt x="116556" y="195556"/>
                  </a:lnTo>
                  <a:lnTo>
                    <a:pt x="97584" y="199142"/>
                  </a:lnTo>
                  <a:lnTo>
                    <a:pt x="63295" y="199991"/>
                  </a:lnTo>
                  <a:lnTo>
                    <a:pt x="37778" y="200022"/>
                  </a:lnTo>
                  <a:lnTo>
                    <a:pt x="34701" y="199229"/>
                  </a:lnTo>
                  <a:lnTo>
                    <a:pt x="32650" y="197907"/>
                  </a:lnTo>
                  <a:lnTo>
                    <a:pt x="25566" y="190082"/>
                  </a:lnTo>
                  <a:lnTo>
                    <a:pt x="21137" y="187668"/>
                  </a:lnTo>
                  <a:lnTo>
                    <a:pt x="18845" y="187024"/>
                  </a:lnTo>
                  <a:lnTo>
                    <a:pt x="17316" y="185802"/>
                  </a:lnTo>
                  <a:lnTo>
                    <a:pt x="14260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3" name="SMARTInkShape-3262"/>
            <p:cNvSpPr/>
            <p:nvPr>
              <p:custDataLst>
                <p:tags r:id="rId174"/>
              </p:custDataLst>
            </p:nvPr>
          </p:nvSpPr>
          <p:spPr>
            <a:xfrm>
              <a:off x="521494" y="3964781"/>
              <a:ext cx="135732" cy="35720"/>
            </a:xfrm>
            <a:custGeom>
              <a:avLst/>
              <a:gdLst/>
              <a:ahLst/>
              <a:cxnLst/>
              <a:rect l="0" t="0" r="0" b="0"/>
              <a:pathLst>
                <a:path w="135732" h="35720">
                  <a:moveTo>
                    <a:pt x="0" y="0"/>
                  </a:moveTo>
                  <a:lnTo>
                    <a:pt x="0" y="0"/>
                  </a:lnTo>
                  <a:lnTo>
                    <a:pt x="9943" y="0"/>
                  </a:lnTo>
                  <a:lnTo>
                    <a:pt x="14473" y="2117"/>
                  </a:lnTo>
                  <a:lnTo>
                    <a:pt x="16792" y="3792"/>
                  </a:lnTo>
                  <a:lnTo>
                    <a:pt x="27641" y="6151"/>
                  </a:lnTo>
                  <a:lnTo>
                    <a:pt x="55851" y="9130"/>
                  </a:lnTo>
                  <a:lnTo>
                    <a:pt x="91265" y="19489"/>
                  </a:lnTo>
                  <a:lnTo>
                    <a:pt x="106681" y="22972"/>
                  </a:lnTo>
                  <a:lnTo>
                    <a:pt x="135731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4" name="SMARTInkShape-3263"/>
            <p:cNvSpPr/>
            <p:nvPr>
              <p:custDataLst>
                <p:tags r:id="rId175"/>
              </p:custDataLst>
            </p:nvPr>
          </p:nvSpPr>
          <p:spPr>
            <a:xfrm>
              <a:off x="639736" y="3950494"/>
              <a:ext cx="153221" cy="228601"/>
            </a:xfrm>
            <a:custGeom>
              <a:avLst/>
              <a:gdLst/>
              <a:ahLst/>
              <a:cxnLst/>
              <a:rect l="0" t="0" r="0" b="0"/>
              <a:pathLst>
                <a:path w="153221" h="228601">
                  <a:moveTo>
                    <a:pt x="153220" y="0"/>
                  </a:moveTo>
                  <a:lnTo>
                    <a:pt x="153220" y="0"/>
                  </a:lnTo>
                  <a:lnTo>
                    <a:pt x="142578" y="0"/>
                  </a:lnTo>
                  <a:lnTo>
                    <a:pt x="138436" y="2116"/>
                  </a:lnTo>
                  <a:lnTo>
                    <a:pt x="103015" y="23603"/>
                  </a:lnTo>
                  <a:lnTo>
                    <a:pt x="69865" y="48745"/>
                  </a:lnTo>
                  <a:lnTo>
                    <a:pt x="35150" y="76298"/>
                  </a:lnTo>
                  <a:lnTo>
                    <a:pt x="8948" y="109543"/>
                  </a:lnTo>
                  <a:lnTo>
                    <a:pt x="166" y="133351"/>
                  </a:lnTo>
                  <a:lnTo>
                    <a:pt x="0" y="142875"/>
                  </a:lnTo>
                  <a:lnTo>
                    <a:pt x="4367" y="166687"/>
                  </a:lnTo>
                  <a:lnTo>
                    <a:pt x="10599" y="176212"/>
                  </a:lnTo>
                  <a:lnTo>
                    <a:pt x="46167" y="207610"/>
                  </a:lnTo>
                  <a:lnTo>
                    <a:pt x="55635" y="215302"/>
                  </a:lnTo>
                  <a:lnTo>
                    <a:pt x="8178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5" name="SMARTInkShape-3264"/>
            <p:cNvSpPr/>
            <p:nvPr>
              <p:custDataLst>
                <p:tags r:id="rId176"/>
              </p:custDataLst>
            </p:nvPr>
          </p:nvSpPr>
          <p:spPr>
            <a:xfrm>
              <a:off x="785824" y="4021931"/>
              <a:ext cx="14277" cy="150020"/>
            </a:xfrm>
            <a:custGeom>
              <a:avLst/>
              <a:gdLst/>
              <a:ahLst/>
              <a:cxnLst/>
              <a:rect l="0" t="0" r="0" b="0"/>
              <a:pathLst>
                <a:path w="14277" h="150020">
                  <a:moveTo>
                    <a:pt x="14276" y="0"/>
                  </a:moveTo>
                  <a:lnTo>
                    <a:pt x="14276" y="0"/>
                  </a:lnTo>
                  <a:lnTo>
                    <a:pt x="8125" y="6151"/>
                  </a:lnTo>
                  <a:lnTo>
                    <a:pt x="1007" y="40704"/>
                  </a:lnTo>
                  <a:lnTo>
                    <a:pt x="123" y="72094"/>
                  </a:lnTo>
                  <a:lnTo>
                    <a:pt x="0" y="106587"/>
                  </a:lnTo>
                  <a:lnTo>
                    <a:pt x="787" y="116429"/>
                  </a:lnTo>
                  <a:lnTo>
                    <a:pt x="7264" y="139531"/>
                  </a:lnTo>
                  <a:lnTo>
                    <a:pt x="14276" y="15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6" name="SMARTInkShape-3265"/>
            <p:cNvSpPr/>
            <p:nvPr>
              <p:custDataLst>
                <p:tags r:id="rId177"/>
              </p:custDataLst>
            </p:nvPr>
          </p:nvSpPr>
          <p:spPr>
            <a:xfrm>
              <a:off x="851103" y="4021931"/>
              <a:ext cx="119423" cy="135598"/>
            </a:xfrm>
            <a:custGeom>
              <a:avLst/>
              <a:gdLst/>
              <a:ahLst/>
              <a:cxnLst/>
              <a:rect l="0" t="0" r="0" b="0"/>
              <a:pathLst>
                <a:path w="119423" h="135598">
                  <a:moveTo>
                    <a:pt x="49010" y="0"/>
                  </a:moveTo>
                  <a:lnTo>
                    <a:pt x="49010" y="0"/>
                  </a:lnTo>
                  <a:lnTo>
                    <a:pt x="42859" y="0"/>
                  </a:lnTo>
                  <a:lnTo>
                    <a:pt x="21307" y="20585"/>
                  </a:lnTo>
                  <a:lnTo>
                    <a:pt x="4051" y="53911"/>
                  </a:lnTo>
                  <a:lnTo>
                    <a:pt x="0" y="73650"/>
                  </a:lnTo>
                  <a:lnTo>
                    <a:pt x="93" y="88056"/>
                  </a:lnTo>
                  <a:lnTo>
                    <a:pt x="8985" y="111912"/>
                  </a:lnTo>
                  <a:lnTo>
                    <a:pt x="15611" y="119324"/>
                  </a:lnTo>
                  <a:lnTo>
                    <a:pt x="32799" y="130550"/>
                  </a:lnTo>
                  <a:lnTo>
                    <a:pt x="56391" y="134708"/>
                  </a:lnTo>
                  <a:lnTo>
                    <a:pt x="82065" y="135597"/>
                  </a:lnTo>
                  <a:lnTo>
                    <a:pt x="91747" y="131438"/>
                  </a:lnTo>
                  <a:lnTo>
                    <a:pt x="107105" y="119626"/>
                  </a:lnTo>
                  <a:lnTo>
                    <a:pt x="115259" y="104501"/>
                  </a:lnTo>
                  <a:lnTo>
                    <a:pt x="119422" y="83760"/>
                  </a:lnTo>
                  <a:lnTo>
                    <a:pt x="119350" y="69180"/>
                  </a:lnTo>
                  <a:lnTo>
                    <a:pt x="110464" y="45260"/>
                  </a:lnTo>
                  <a:lnTo>
                    <a:pt x="90444" y="20463"/>
                  </a:lnTo>
                  <a:lnTo>
                    <a:pt x="78837" y="12325"/>
                  </a:lnTo>
                  <a:lnTo>
                    <a:pt x="63297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8" name="SMARTInkShape-3266"/>
          <p:cNvSpPr/>
          <p:nvPr>
            <p:custDataLst>
              <p:tags r:id="rId2"/>
            </p:custDataLst>
          </p:nvPr>
        </p:nvSpPr>
        <p:spPr>
          <a:xfrm>
            <a:off x="7765256" y="3407569"/>
            <a:ext cx="121416" cy="264320"/>
          </a:xfrm>
          <a:custGeom>
            <a:avLst/>
            <a:gdLst/>
            <a:ahLst/>
            <a:cxnLst/>
            <a:rect l="0" t="0" r="0" b="0"/>
            <a:pathLst>
              <a:path w="121416" h="264320">
                <a:moveTo>
                  <a:pt x="64294" y="0"/>
                </a:moveTo>
                <a:lnTo>
                  <a:pt x="64294" y="0"/>
                </a:lnTo>
                <a:lnTo>
                  <a:pt x="64294" y="13268"/>
                </a:lnTo>
                <a:lnTo>
                  <a:pt x="65088" y="13608"/>
                </a:lnTo>
                <a:lnTo>
                  <a:pt x="68087" y="13986"/>
                </a:lnTo>
                <a:lnTo>
                  <a:pt x="69204" y="14880"/>
                </a:lnTo>
                <a:lnTo>
                  <a:pt x="70446" y="17990"/>
                </a:lnTo>
                <a:lnTo>
                  <a:pt x="71570" y="19137"/>
                </a:lnTo>
                <a:lnTo>
                  <a:pt x="74936" y="20411"/>
                </a:lnTo>
                <a:lnTo>
                  <a:pt x="76151" y="21545"/>
                </a:lnTo>
                <a:lnTo>
                  <a:pt x="82054" y="31285"/>
                </a:lnTo>
                <a:lnTo>
                  <a:pt x="104000" y="54774"/>
                </a:lnTo>
                <a:lnTo>
                  <a:pt x="108650" y="64295"/>
                </a:lnTo>
                <a:lnTo>
                  <a:pt x="111790" y="69057"/>
                </a:lnTo>
                <a:lnTo>
                  <a:pt x="120353" y="94257"/>
                </a:lnTo>
                <a:lnTo>
                  <a:pt x="121415" y="129655"/>
                </a:lnTo>
                <a:lnTo>
                  <a:pt x="113669" y="150473"/>
                </a:lnTo>
                <a:lnTo>
                  <a:pt x="97595" y="183383"/>
                </a:lnTo>
                <a:lnTo>
                  <a:pt x="69761" y="215803"/>
                </a:lnTo>
                <a:lnTo>
                  <a:pt x="48370" y="235247"/>
                </a:lnTo>
                <a:lnTo>
                  <a:pt x="40548" y="241079"/>
                </a:lnTo>
                <a:lnTo>
                  <a:pt x="30888" y="251700"/>
                </a:lnTo>
                <a:lnTo>
                  <a:pt x="0" y="2643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4" name="SMARTInkShape-Group608"/>
          <p:cNvGrpSpPr/>
          <p:nvPr/>
        </p:nvGrpSpPr>
        <p:grpSpPr>
          <a:xfrm>
            <a:off x="6872312" y="3443288"/>
            <a:ext cx="914299" cy="1271588"/>
            <a:chOff x="6872312" y="3443288"/>
            <a:chExt cx="914299" cy="1271588"/>
          </a:xfrm>
        </p:grpSpPr>
        <p:sp>
          <p:nvSpPr>
            <p:cNvPr id="2289" name="SMARTInkShape-3267"/>
            <p:cNvSpPr/>
            <p:nvPr>
              <p:custDataLst>
                <p:tags r:id="rId129"/>
              </p:custDataLst>
            </p:nvPr>
          </p:nvSpPr>
          <p:spPr>
            <a:xfrm>
              <a:off x="7002396" y="3443288"/>
              <a:ext cx="112780" cy="307182"/>
            </a:xfrm>
            <a:custGeom>
              <a:avLst/>
              <a:gdLst/>
              <a:ahLst/>
              <a:cxnLst/>
              <a:rect l="0" t="0" r="0" b="0"/>
              <a:pathLst>
                <a:path w="112780" h="307182">
                  <a:moveTo>
                    <a:pt x="112779" y="0"/>
                  </a:moveTo>
                  <a:lnTo>
                    <a:pt x="112779" y="0"/>
                  </a:lnTo>
                  <a:lnTo>
                    <a:pt x="86508" y="25477"/>
                  </a:lnTo>
                  <a:lnTo>
                    <a:pt x="77045" y="30079"/>
                  </a:lnTo>
                  <a:lnTo>
                    <a:pt x="74668" y="31959"/>
                  </a:lnTo>
                  <a:lnTo>
                    <a:pt x="72029" y="38281"/>
                  </a:lnTo>
                  <a:lnTo>
                    <a:pt x="71324" y="42189"/>
                  </a:lnTo>
                  <a:lnTo>
                    <a:pt x="69268" y="45589"/>
                  </a:lnTo>
                  <a:lnTo>
                    <a:pt x="39022" y="79945"/>
                  </a:lnTo>
                  <a:lnTo>
                    <a:pt x="30241" y="95196"/>
                  </a:lnTo>
                  <a:lnTo>
                    <a:pt x="17234" y="126529"/>
                  </a:lnTo>
                  <a:lnTo>
                    <a:pt x="8119" y="159562"/>
                  </a:lnTo>
                  <a:lnTo>
                    <a:pt x="115" y="192882"/>
                  </a:lnTo>
                  <a:lnTo>
                    <a:pt x="0" y="202407"/>
                  </a:lnTo>
                  <a:lnTo>
                    <a:pt x="5357" y="234355"/>
                  </a:lnTo>
                  <a:lnTo>
                    <a:pt x="12883" y="265964"/>
                  </a:lnTo>
                  <a:lnTo>
                    <a:pt x="23382" y="288009"/>
                  </a:lnTo>
                  <a:lnTo>
                    <a:pt x="31238" y="297632"/>
                  </a:lnTo>
                  <a:lnTo>
                    <a:pt x="34198" y="30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0" name="SMARTInkShape-3268"/>
            <p:cNvSpPr/>
            <p:nvPr>
              <p:custDataLst>
                <p:tags r:id="rId130"/>
              </p:custDataLst>
            </p:nvPr>
          </p:nvSpPr>
          <p:spPr>
            <a:xfrm>
              <a:off x="7115175" y="3550444"/>
              <a:ext cx="50007" cy="142876"/>
            </a:xfrm>
            <a:custGeom>
              <a:avLst/>
              <a:gdLst/>
              <a:ahLst/>
              <a:cxnLst/>
              <a:rect l="0" t="0" r="0" b="0"/>
              <a:pathLst>
                <a:path w="50007" h="142876">
                  <a:moveTo>
                    <a:pt x="50006" y="0"/>
                  </a:moveTo>
                  <a:lnTo>
                    <a:pt x="50006" y="0"/>
                  </a:lnTo>
                  <a:lnTo>
                    <a:pt x="50006" y="6151"/>
                  </a:lnTo>
                  <a:lnTo>
                    <a:pt x="45096" y="12651"/>
                  </a:lnTo>
                  <a:lnTo>
                    <a:pt x="42731" y="19270"/>
                  </a:lnTo>
                  <a:lnTo>
                    <a:pt x="31530" y="38266"/>
                  </a:lnTo>
                  <a:lnTo>
                    <a:pt x="23131" y="59483"/>
                  </a:lnTo>
                  <a:lnTo>
                    <a:pt x="17261" y="69130"/>
                  </a:lnTo>
                  <a:lnTo>
                    <a:pt x="12758" y="84093"/>
                  </a:lnTo>
                  <a:lnTo>
                    <a:pt x="2973" y="102326"/>
                  </a:lnTo>
                  <a:lnTo>
                    <a:pt x="392" y="11635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1" name="SMARTInkShape-3269"/>
            <p:cNvSpPr/>
            <p:nvPr>
              <p:custDataLst>
                <p:tags r:id="rId131"/>
              </p:custDataLst>
            </p:nvPr>
          </p:nvSpPr>
          <p:spPr>
            <a:xfrm>
              <a:off x="7190392" y="3557588"/>
              <a:ext cx="131916" cy="150008"/>
            </a:xfrm>
            <a:custGeom>
              <a:avLst/>
              <a:gdLst/>
              <a:ahLst/>
              <a:cxnLst/>
              <a:rect l="0" t="0" r="0" b="0"/>
              <a:pathLst>
                <a:path w="131916" h="150008">
                  <a:moveTo>
                    <a:pt x="81946" y="0"/>
                  </a:moveTo>
                  <a:lnTo>
                    <a:pt x="81946" y="0"/>
                  </a:lnTo>
                  <a:lnTo>
                    <a:pt x="81946" y="6150"/>
                  </a:lnTo>
                  <a:lnTo>
                    <a:pt x="78153" y="10641"/>
                  </a:lnTo>
                  <a:lnTo>
                    <a:pt x="43077" y="38266"/>
                  </a:lnTo>
                  <a:lnTo>
                    <a:pt x="30124" y="47762"/>
                  </a:lnTo>
                  <a:lnTo>
                    <a:pt x="15659" y="69388"/>
                  </a:lnTo>
                  <a:lnTo>
                    <a:pt x="2938" y="101514"/>
                  </a:lnTo>
                  <a:lnTo>
                    <a:pt x="699" y="105776"/>
                  </a:lnTo>
                  <a:lnTo>
                    <a:pt x="0" y="110205"/>
                  </a:lnTo>
                  <a:lnTo>
                    <a:pt x="2764" y="129645"/>
                  </a:lnTo>
                  <a:lnTo>
                    <a:pt x="5215" y="135143"/>
                  </a:lnTo>
                  <a:lnTo>
                    <a:pt x="13255" y="145140"/>
                  </a:lnTo>
                  <a:lnTo>
                    <a:pt x="17814" y="147850"/>
                  </a:lnTo>
                  <a:lnTo>
                    <a:pt x="27209" y="149590"/>
                  </a:lnTo>
                  <a:lnTo>
                    <a:pt x="61610" y="150007"/>
                  </a:lnTo>
                  <a:lnTo>
                    <a:pt x="82404" y="142246"/>
                  </a:lnTo>
                  <a:lnTo>
                    <a:pt x="97293" y="133225"/>
                  </a:lnTo>
                  <a:lnTo>
                    <a:pt x="107879" y="118097"/>
                  </a:lnTo>
                  <a:lnTo>
                    <a:pt x="128770" y="82656"/>
                  </a:lnTo>
                  <a:lnTo>
                    <a:pt x="131870" y="47738"/>
                  </a:lnTo>
                  <a:lnTo>
                    <a:pt x="131915" y="41590"/>
                  </a:lnTo>
                  <a:lnTo>
                    <a:pt x="129819" y="36211"/>
                  </a:lnTo>
                  <a:lnTo>
                    <a:pt x="128149" y="33666"/>
                  </a:lnTo>
                  <a:lnTo>
                    <a:pt x="126241" y="31968"/>
                  </a:lnTo>
                  <a:lnTo>
                    <a:pt x="122006" y="30083"/>
                  </a:lnTo>
                  <a:lnTo>
                    <a:pt x="86706" y="28578"/>
                  </a:lnTo>
                  <a:lnTo>
                    <a:pt x="7480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2" name="SMARTInkShape-3270"/>
            <p:cNvSpPr/>
            <p:nvPr>
              <p:custDataLst>
                <p:tags r:id="rId132"/>
              </p:custDataLst>
            </p:nvPr>
          </p:nvSpPr>
          <p:spPr>
            <a:xfrm>
              <a:off x="7343775" y="3714750"/>
              <a:ext cx="57151" cy="100014"/>
            </a:xfrm>
            <a:custGeom>
              <a:avLst/>
              <a:gdLst/>
              <a:ahLst/>
              <a:cxnLst/>
              <a:rect l="0" t="0" r="0" b="0"/>
              <a:pathLst>
                <a:path w="57151" h="100014">
                  <a:moveTo>
                    <a:pt x="57150" y="0"/>
                  </a:moveTo>
                  <a:lnTo>
                    <a:pt x="57150" y="0"/>
                  </a:lnTo>
                  <a:lnTo>
                    <a:pt x="57150" y="12302"/>
                  </a:lnTo>
                  <a:lnTo>
                    <a:pt x="44965" y="37747"/>
                  </a:lnTo>
                  <a:lnTo>
                    <a:pt x="21427" y="73065"/>
                  </a:lnTo>
                  <a:lnTo>
                    <a:pt x="16403" y="84091"/>
                  </a:lnTo>
                  <a:lnTo>
                    <a:pt x="14434" y="89761"/>
                  </a:lnTo>
                  <a:lnTo>
                    <a:pt x="10913" y="94928"/>
                  </a:lnTo>
                  <a:lnTo>
                    <a:pt x="6703" y="97753"/>
                  </a:lnTo>
                  <a:lnTo>
                    <a:pt x="0" y="100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3" name="SMARTInkShape-3271"/>
            <p:cNvSpPr/>
            <p:nvPr>
              <p:custDataLst>
                <p:tags r:id="rId133"/>
              </p:custDataLst>
            </p:nvPr>
          </p:nvSpPr>
          <p:spPr>
            <a:xfrm>
              <a:off x="7493918" y="3557596"/>
              <a:ext cx="85496" cy="141864"/>
            </a:xfrm>
            <a:custGeom>
              <a:avLst/>
              <a:gdLst/>
              <a:ahLst/>
              <a:cxnLst/>
              <a:rect l="0" t="0" r="0" b="0"/>
              <a:pathLst>
                <a:path w="85496" h="141864">
                  <a:moveTo>
                    <a:pt x="7020" y="21423"/>
                  </a:moveTo>
                  <a:lnTo>
                    <a:pt x="7020" y="21423"/>
                  </a:lnTo>
                  <a:lnTo>
                    <a:pt x="7020" y="14573"/>
                  </a:lnTo>
                  <a:lnTo>
                    <a:pt x="13171" y="14305"/>
                  </a:lnTo>
                  <a:lnTo>
                    <a:pt x="19671" y="9375"/>
                  </a:lnTo>
                  <a:lnTo>
                    <a:pt x="26290" y="7005"/>
                  </a:lnTo>
                  <a:lnTo>
                    <a:pt x="33279" y="2422"/>
                  </a:lnTo>
                  <a:lnTo>
                    <a:pt x="41170" y="712"/>
                  </a:lnTo>
                  <a:lnTo>
                    <a:pt x="75966" y="0"/>
                  </a:lnTo>
                  <a:lnTo>
                    <a:pt x="79467" y="2112"/>
                  </a:lnTo>
                  <a:lnTo>
                    <a:pt x="81511" y="3786"/>
                  </a:lnTo>
                  <a:lnTo>
                    <a:pt x="83783" y="7764"/>
                  </a:lnTo>
                  <a:lnTo>
                    <a:pt x="85361" y="19124"/>
                  </a:lnTo>
                  <a:lnTo>
                    <a:pt x="85495" y="23840"/>
                  </a:lnTo>
                  <a:lnTo>
                    <a:pt x="83437" y="28583"/>
                  </a:lnTo>
                  <a:lnTo>
                    <a:pt x="58459" y="62355"/>
                  </a:lnTo>
                  <a:lnTo>
                    <a:pt x="24367" y="97405"/>
                  </a:lnTo>
                  <a:lnTo>
                    <a:pt x="4665" y="116664"/>
                  </a:lnTo>
                  <a:lnTo>
                    <a:pt x="2004" y="121431"/>
                  </a:lnTo>
                  <a:lnTo>
                    <a:pt x="0" y="134312"/>
                  </a:lnTo>
                  <a:lnTo>
                    <a:pt x="752" y="134782"/>
                  </a:lnTo>
                  <a:lnTo>
                    <a:pt x="6037" y="135599"/>
                  </a:lnTo>
                  <a:lnTo>
                    <a:pt x="12529" y="140608"/>
                  </a:lnTo>
                  <a:lnTo>
                    <a:pt x="16876" y="141863"/>
                  </a:lnTo>
                  <a:lnTo>
                    <a:pt x="19147" y="141403"/>
                  </a:lnTo>
                  <a:lnTo>
                    <a:pt x="28494" y="137080"/>
                  </a:lnTo>
                  <a:lnTo>
                    <a:pt x="62680" y="130079"/>
                  </a:lnTo>
                  <a:lnTo>
                    <a:pt x="78457" y="128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4" name="SMARTInkShape-3272"/>
            <p:cNvSpPr/>
            <p:nvPr>
              <p:custDataLst>
                <p:tags r:id="rId134"/>
              </p:custDataLst>
            </p:nvPr>
          </p:nvSpPr>
          <p:spPr>
            <a:xfrm>
              <a:off x="7608497" y="3536156"/>
              <a:ext cx="135205" cy="160993"/>
            </a:xfrm>
            <a:custGeom>
              <a:avLst/>
              <a:gdLst/>
              <a:ahLst/>
              <a:cxnLst/>
              <a:rect l="0" t="0" r="0" b="0"/>
              <a:pathLst>
                <a:path w="135205" h="160993">
                  <a:moveTo>
                    <a:pt x="106753" y="0"/>
                  </a:moveTo>
                  <a:lnTo>
                    <a:pt x="106753" y="0"/>
                  </a:lnTo>
                  <a:lnTo>
                    <a:pt x="89692" y="0"/>
                  </a:lnTo>
                  <a:lnTo>
                    <a:pt x="87441" y="1588"/>
                  </a:lnTo>
                  <a:lnTo>
                    <a:pt x="76010" y="13425"/>
                  </a:lnTo>
                  <a:lnTo>
                    <a:pt x="58699" y="27435"/>
                  </a:lnTo>
                  <a:lnTo>
                    <a:pt x="32247" y="59604"/>
                  </a:lnTo>
                  <a:lnTo>
                    <a:pt x="20031" y="73841"/>
                  </a:lnTo>
                  <a:lnTo>
                    <a:pt x="6473" y="107158"/>
                  </a:lnTo>
                  <a:lnTo>
                    <a:pt x="2653" y="116682"/>
                  </a:lnTo>
                  <a:lnTo>
                    <a:pt x="0" y="136702"/>
                  </a:lnTo>
                  <a:lnTo>
                    <a:pt x="1892" y="142248"/>
                  </a:lnTo>
                  <a:lnTo>
                    <a:pt x="9575" y="152276"/>
                  </a:lnTo>
                  <a:lnTo>
                    <a:pt x="16203" y="154991"/>
                  </a:lnTo>
                  <a:lnTo>
                    <a:pt x="23646" y="156991"/>
                  </a:lnTo>
                  <a:lnTo>
                    <a:pt x="29600" y="160526"/>
                  </a:lnTo>
                  <a:lnTo>
                    <a:pt x="33093" y="160992"/>
                  </a:lnTo>
                  <a:lnTo>
                    <a:pt x="64039" y="155340"/>
                  </a:lnTo>
                  <a:lnTo>
                    <a:pt x="97237" y="140387"/>
                  </a:lnTo>
                  <a:lnTo>
                    <a:pt x="115861" y="126197"/>
                  </a:lnTo>
                  <a:lnTo>
                    <a:pt x="130529" y="101975"/>
                  </a:lnTo>
                  <a:lnTo>
                    <a:pt x="133906" y="91775"/>
                  </a:lnTo>
                  <a:lnTo>
                    <a:pt x="135204" y="66370"/>
                  </a:lnTo>
                  <a:lnTo>
                    <a:pt x="129166" y="45658"/>
                  </a:lnTo>
                  <a:lnTo>
                    <a:pt x="118327" y="33165"/>
                  </a:lnTo>
                  <a:lnTo>
                    <a:pt x="113749" y="30615"/>
                  </a:lnTo>
                  <a:lnTo>
                    <a:pt x="10675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5" name="SMARTInkShape-3273"/>
            <p:cNvSpPr/>
            <p:nvPr>
              <p:custDataLst>
                <p:tags r:id="rId135"/>
              </p:custDataLst>
            </p:nvPr>
          </p:nvSpPr>
          <p:spPr>
            <a:xfrm>
              <a:off x="6900968" y="3850481"/>
              <a:ext cx="142771" cy="250033"/>
            </a:xfrm>
            <a:custGeom>
              <a:avLst/>
              <a:gdLst/>
              <a:ahLst/>
              <a:cxnLst/>
              <a:rect l="0" t="0" r="0" b="0"/>
              <a:pathLst>
                <a:path w="142771" h="250033">
                  <a:moveTo>
                    <a:pt x="142770" y="0"/>
                  </a:moveTo>
                  <a:lnTo>
                    <a:pt x="142770" y="0"/>
                  </a:lnTo>
                  <a:lnTo>
                    <a:pt x="136619" y="6151"/>
                  </a:lnTo>
                  <a:lnTo>
                    <a:pt x="114489" y="21579"/>
                  </a:lnTo>
                  <a:lnTo>
                    <a:pt x="80263" y="55368"/>
                  </a:lnTo>
                  <a:lnTo>
                    <a:pt x="57497" y="80245"/>
                  </a:lnTo>
                  <a:lnTo>
                    <a:pt x="34252" y="112016"/>
                  </a:lnTo>
                  <a:lnTo>
                    <a:pt x="12507" y="144469"/>
                  </a:lnTo>
                  <a:lnTo>
                    <a:pt x="2609" y="167350"/>
                  </a:lnTo>
                  <a:lnTo>
                    <a:pt x="0" y="198663"/>
                  </a:lnTo>
                  <a:lnTo>
                    <a:pt x="2058" y="205505"/>
                  </a:lnTo>
                  <a:lnTo>
                    <a:pt x="4825" y="211192"/>
                  </a:lnTo>
                  <a:lnTo>
                    <a:pt x="6055" y="216365"/>
                  </a:lnTo>
                  <a:lnTo>
                    <a:pt x="20334" y="234211"/>
                  </a:lnTo>
                  <a:lnTo>
                    <a:pt x="23045" y="237103"/>
                  </a:lnTo>
                  <a:lnTo>
                    <a:pt x="30292" y="240317"/>
                  </a:lnTo>
                  <a:lnTo>
                    <a:pt x="38011" y="242539"/>
                  </a:lnTo>
                  <a:lnTo>
                    <a:pt x="49433" y="248316"/>
                  </a:lnTo>
                  <a:lnTo>
                    <a:pt x="57045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6" name="SMARTInkShape-3274"/>
            <p:cNvSpPr/>
            <p:nvPr>
              <p:custDataLst>
                <p:tags r:id="rId136"/>
              </p:custDataLst>
            </p:nvPr>
          </p:nvSpPr>
          <p:spPr>
            <a:xfrm>
              <a:off x="7679531" y="3757613"/>
              <a:ext cx="107080" cy="271463"/>
            </a:xfrm>
            <a:custGeom>
              <a:avLst/>
              <a:gdLst/>
              <a:ahLst/>
              <a:cxnLst/>
              <a:rect l="0" t="0" r="0" b="0"/>
              <a:pathLst>
                <a:path w="107080" h="271463">
                  <a:moveTo>
                    <a:pt x="50007" y="0"/>
                  </a:moveTo>
                  <a:lnTo>
                    <a:pt x="50007" y="0"/>
                  </a:lnTo>
                  <a:lnTo>
                    <a:pt x="56158" y="6150"/>
                  </a:lnTo>
                  <a:lnTo>
                    <a:pt x="56856" y="10641"/>
                  </a:lnTo>
                  <a:lnTo>
                    <a:pt x="57748" y="11857"/>
                  </a:lnTo>
                  <a:lnTo>
                    <a:pt x="67067" y="17760"/>
                  </a:lnTo>
                  <a:lnTo>
                    <a:pt x="69495" y="21916"/>
                  </a:lnTo>
                  <a:lnTo>
                    <a:pt x="71368" y="26409"/>
                  </a:lnTo>
                  <a:lnTo>
                    <a:pt x="89754" y="54112"/>
                  </a:lnTo>
                  <a:lnTo>
                    <a:pt x="104179" y="87574"/>
                  </a:lnTo>
                  <a:lnTo>
                    <a:pt x="106274" y="98355"/>
                  </a:lnTo>
                  <a:lnTo>
                    <a:pt x="107079" y="130509"/>
                  </a:lnTo>
                  <a:lnTo>
                    <a:pt x="106356" y="159503"/>
                  </a:lnTo>
                  <a:lnTo>
                    <a:pt x="103361" y="169050"/>
                  </a:lnTo>
                  <a:lnTo>
                    <a:pt x="89268" y="188115"/>
                  </a:lnTo>
                  <a:lnTo>
                    <a:pt x="60617" y="221455"/>
                  </a:lnTo>
                  <a:lnTo>
                    <a:pt x="46007" y="235743"/>
                  </a:lnTo>
                  <a:lnTo>
                    <a:pt x="42577" y="240506"/>
                  </a:lnTo>
                  <a:lnTo>
                    <a:pt x="32417" y="247914"/>
                  </a:lnTo>
                  <a:lnTo>
                    <a:pt x="0" y="271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7" name="SMARTInkShape-3275"/>
            <p:cNvSpPr/>
            <p:nvPr>
              <p:custDataLst>
                <p:tags r:id="rId137"/>
              </p:custDataLst>
            </p:nvPr>
          </p:nvSpPr>
          <p:spPr>
            <a:xfrm>
              <a:off x="7022306" y="3943351"/>
              <a:ext cx="71439" cy="121444"/>
            </a:xfrm>
            <a:custGeom>
              <a:avLst/>
              <a:gdLst/>
              <a:ahLst/>
              <a:cxnLst/>
              <a:rect l="0" t="0" r="0" b="0"/>
              <a:pathLst>
                <a:path w="71439" h="121444">
                  <a:moveTo>
                    <a:pt x="28575" y="7143"/>
                  </a:moveTo>
                  <a:lnTo>
                    <a:pt x="28575" y="7143"/>
                  </a:lnTo>
                  <a:lnTo>
                    <a:pt x="28575" y="3351"/>
                  </a:lnTo>
                  <a:lnTo>
                    <a:pt x="29369" y="2233"/>
                  </a:lnTo>
                  <a:lnTo>
                    <a:pt x="30692" y="1488"/>
                  </a:lnTo>
                  <a:lnTo>
                    <a:pt x="35424" y="86"/>
                  </a:lnTo>
                  <a:lnTo>
                    <a:pt x="48924" y="0"/>
                  </a:lnTo>
                  <a:lnTo>
                    <a:pt x="56828" y="6849"/>
                  </a:lnTo>
                  <a:lnTo>
                    <a:pt x="60847" y="7056"/>
                  </a:lnTo>
                  <a:lnTo>
                    <a:pt x="61996" y="7878"/>
                  </a:lnTo>
                  <a:lnTo>
                    <a:pt x="62762" y="9221"/>
                  </a:lnTo>
                  <a:lnTo>
                    <a:pt x="63273" y="10909"/>
                  </a:lnTo>
                  <a:lnTo>
                    <a:pt x="64407" y="12035"/>
                  </a:lnTo>
                  <a:lnTo>
                    <a:pt x="67784" y="13286"/>
                  </a:lnTo>
                  <a:lnTo>
                    <a:pt x="69002" y="14413"/>
                  </a:lnTo>
                  <a:lnTo>
                    <a:pt x="71117" y="20350"/>
                  </a:lnTo>
                  <a:lnTo>
                    <a:pt x="71343" y="24903"/>
                  </a:lnTo>
                  <a:lnTo>
                    <a:pt x="69279" y="29059"/>
                  </a:lnTo>
                  <a:lnTo>
                    <a:pt x="66509" y="33552"/>
                  </a:lnTo>
                  <a:lnTo>
                    <a:pt x="65278" y="38195"/>
                  </a:lnTo>
                  <a:lnTo>
                    <a:pt x="64157" y="39750"/>
                  </a:lnTo>
                  <a:lnTo>
                    <a:pt x="62615" y="40788"/>
                  </a:lnTo>
                  <a:lnTo>
                    <a:pt x="60793" y="41479"/>
                  </a:lnTo>
                  <a:lnTo>
                    <a:pt x="51320" y="55041"/>
                  </a:lnTo>
                  <a:lnTo>
                    <a:pt x="44525" y="70297"/>
                  </a:lnTo>
                  <a:lnTo>
                    <a:pt x="43971" y="73058"/>
                  </a:lnTo>
                  <a:lnTo>
                    <a:pt x="39122" y="78243"/>
                  </a:lnTo>
                  <a:lnTo>
                    <a:pt x="33263" y="83193"/>
                  </a:lnTo>
                  <a:lnTo>
                    <a:pt x="29170" y="89648"/>
                  </a:lnTo>
                  <a:lnTo>
                    <a:pt x="18815" y="96236"/>
                  </a:lnTo>
                  <a:lnTo>
                    <a:pt x="16300" y="100450"/>
                  </a:lnTo>
                  <a:lnTo>
                    <a:pt x="15630" y="102685"/>
                  </a:lnTo>
                  <a:lnTo>
                    <a:pt x="14389" y="104175"/>
                  </a:lnTo>
                  <a:lnTo>
                    <a:pt x="10893" y="105831"/>
                  </a:lnTo>
                  <a:lnTo>
                    <a:pt x="9643" y="107066"/>
                  </a:lnTo>
                  <a:lnTo>
                    <a:pt x="2" y="121441"/>
                  </a:lnTo>
                  <a:lnTo>
                    <a:pt x="0" y="121442"/>
                  </a:lnTo>
                  <a:lnTo>
                    <a:pt x="20411" y="121443"/>
                  </a:lnTo>
                  <a:lnTo>
                    <a:pt x="26933" y="116533"/>
                  </a:lnTo>
                  <a:lnTo>
                    <a:pt x="33557" y="114961"/>
                  </a:lnTo>
                  <a:lnTo>
                    <a:pt x="63177" y="114300"/>
                  </a:lnTo>
                  <a:lnTo>
                    <a:pt x="71438" y="12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8" name="SMARTInkShape-3276"/>
            <p:cNvSpPr/>
            <p:nvPr>
              <p:custDataLst>
                <p:tags r:id="rId138"/>
              </p:custDataLst>
            </p:nvPr>
          </p:nvSpPr>
          <p:spPr>
            <a:xfrm>
              <a:off x="7136940" y="3957638"/>
              <a:ext cx="113843" cy="114301"/>
            </a:xfrm>
            <a:custGeom>
              <a:avLst/>
              <a:gdLst/>
              <a:ahLst/>
              <a:cxnLst/>
              <a:rect l="0" t="0" r="0" b="0"/>
              <a:pathLst>
                <a:path w="113843" h="114301">
                  <a:moveTo>
                    <a:pt x="71104" y="0"/>
                  </a:moveTo>
                  <a:lnTo>
                    <a:pt x="71104" y="0"/>
                  </a:lnTo>
                  <a:lnTo>
                    <a:pt x="67312" y="0"/>
                  </a:lnTo>
                  <a:lnTo>
                    <a:pt x="63333" y="2116"/>
                  </a:lnTo>
                  <a:lnTo>
                    <a:pt x="58919" y="4909"/>
                  </a:lnTo>
                  <a:lnTo>
                    <a:pt x="54311" y="6150"/>
                  </a:lnTo>
                  <a:lnTo>
                    <a:pt x="49617" y="10935"/>
                  </a:lnTo>
                  <a:lnTo>
                    <a:pt x="44885" y="16766"/>
                  </a:lnTo>
                  <a:lnTo>
                    <a:pt x="10181" y="39734"/>
                  </a:lnTo>
                  <a:lnTo>
                    <a:pt x="0" y="49675"/>
                  </a:lnTo>
                  <a:lnTo>
                    <a:pt x="35398" y="50006"/>
                  </a:lnTo>
                  <a:lnTo>
                    <a:pt x="69840" y="50006"/>
                  </a:lnTo>
                  <a:lnTo>
                    <a:pt x="76627" y="52122"/>
                  </a:lnTo>
                  <a:lnTo>
                    <a:pt x="82291" y="54916"/>
                  </a:lnTo>
                  <a:lnTo>
                    <a:pt x="89941" y="57281"/>
                  </a:lnTo>
                  <a:lnTo>
                    <a:pt x="97235" y="61863"/>
                  </a:lnTo>
                  <a:lnTo>
                    <a:pt x="104423" y="64367"/>
                  </a:lnTo>
                  <a:lnTo>
                    <a:pt x="109196" y="67766"/>
                  </a:lnTo>
                  <a:lnTo>
                    <a:pt x="111846" y="71922"/>
                  </a:lnTo>
                  <a:lnTo>
                    <a:pt x="113842" y="84342"/>
                  </a:lnTo>
                  <a:lnTo>
                    <a:pt x="108295" y="93313"/>
                  </a:lnTo>
                  <a:lnTo>
                    <a:pt x="107805" y="95546"/>
                  </a:lnTo>
                  <a:lnTo>
                    <a:pt x="101297" y="107195"/>
                  </a:lnTo>
                  <a:lnTo>
                    <a:pt x="9967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9" name="SMARTInkShape-3277"/>
            <p:cNvSpPr/>
            <p:nvPr>
              <p:custDataLst>
                <p:tags r:id="rId139"/>
              </p:custDataLst>
            </p:nvPr>
          </p:nvSpPr>
          <p:spPr>
            <a:xfrm>
              <a:off x="7186613" y="3950494"/>
              <a:ext cx="92869" cy="14288"/>
            </a:xfrm>
            <a:custGeom>
              <a:avLst/>
              <a:gdLst/>
              <a:ahLst/>
              <a:cxnLst/>
              <a:rect l="0" t="0" r="0" b="0"/>
              <a:pathLst>
                <a:path w="92869" h="14288">
                  <a:moveTo>
                    <a:pt x="0" y="14287"/>
                  </a:moveTo>
                  <a:lnTo>
                    <a:pt x="0" y="14287"/>
                  </a:lnTo>
                  <a:lnTo>
                    <a:pt x="0" y="8136"/>
                  </a:lnTo>
                  <a:lnTo>
                    <a:pt x="793" y="7805"/>
                  </a:lnTo>
                  <a:lnTo>
                    <a:pt x="12184" y="6408"/>
                  </a:lnTo>
                  <a:lnTo>
                    <a:pt x="21486" y="1501"/>
                  </a:lnTo>
                  <a:lnTo>
                    <a:pt x="53328" y="17"/>
                  </a:lnTo>
                  <a:lnTo>
                    <a:pt x="87205" y="1"/>
                  </a:lnTo>
                  <a:lnTo>
                    <a:pt x="92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0" name="SMARTInkShape-3278"/>
            <p:cNvSpPr/>
            <p:nvPr>
              <p:custDataLst>
                <p:tags r:id="rId140"/>
              </p:custDataLst>
            </p:nvPr>
          </p:nvSpPr>
          <p:spPr>
            <a:xfrm>
              <a:off x="7243763" y="4064794"/>
              <a:ext cx="71438" cy="85726"/>
            </a:xfrm>
            <a:custGeom>
              <a:avLst/>
              <a:gdLst/>
              <a:ahLst/>
              <a:cxnLst/>
              <a:rect l="0" t="0" r="0" b="0"/>
              <a:pathLst>
                <a:path w="71438" h="85726">
                  <a:moveTo>
                    <a:pt x="71437" y="0"/>
                  </a:moveTo>
                  <a:lnTo>
                    <a:pt x="71437" y="0"/>
                  </a:lnTo>
                  <a:lnTo>
                    <a:pt x="71437" y="6151"/>
                  </a:lnTo>
                  <a:lnTo>
                    <a:pt x="65733" y="17560"/>
                  </a:lnTo>
                  <a:lnTo>
                    <a:pt x="40470" y="51377"/>
                  </a:lnTo>
                  <a:lnTo>
                    <a:pt x="19049" y="73792"/>
                  </a:lnTo>
                  <a:lnTo>
                    <a:pt x="14287" y="76452"/>
                  </a:lnTo>
                  <a:lnTo>
                    <a:pt x="8555" y="7816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1" name="SMARTInkShape-3279"/>
            <p:cNvSpPr/>
            <p:nvPr>
              <p:custDataLst>
                <p:tags r:id="rId141"/>
              </p:custDataLst>
            </p:nvPr>
          </p:nvSpPr>
          <p:spPr>
            <a:xfrm>
              <a:off x="7372672" y="3943376"/>
              <a:ext cx="42542" cy="71412"/>
            </a:xfrm>
            <a:custGeom>
              <a:avLst/>
              <a:gdLst/>
              <a:ahLst/>
              <a:cxnLst/>
              <a:rect l="0" t="0" r="0" b="0"/>
              <a:pathLst>
                <a:path w="42542" h="71412">
                  <a:moveTo>
                    <a:pt x="13966" y="7118"/>
                  </a:moveTo>
                  <a:lnTo>
                    <a:pt x="13966" y="7118"/>
                  </a:lnTo>
                  <a:lnTo>
                    <a:pt x="20815" y="268"/>
                  </a:lnTo>
                  <a:lnTo>
                    <a:pt x="27234" y="0"/>
                  </a:lnTo>
                  <a:lnTo>
                    <a:pt x="27574" y="785"/>
                  </a:lnTo>
                  <a:lnTo>
                    <a:pt x="28245" y="17673"/>
                  </a:lnTo>
                  <a:lnTo>
                    <a:pt x="26133" y="21863"/>
                  </a:lnTo>
                  <a:lnTo>
                    <a:pt x="23342" y="26371"/>
                  </a:lnTo>
                  <a:lnTo>
                    <a:pt x="20977" y="33372"/>
                  </a:lnTo>
                  <a:lnTo>
                    <a:pt x="16396" y="40473"/>
                  </a:lnTo>
                  <a:lnTo>
                    <a:pt x="13892" y="47604"/>
                  </a:lnTo>
                  <a:lnTo>
                    <a:pt x="9270" y="54744"/>
                  </a:lnTo>
                  <a:lnTo>
                    <a:pt x="7909" y="59506"/>
                  </a:lnTo>
                  <a:lnTo>
                    <a:pt x="6754" y="61093"/>
                  </a:lnTo>
                  <a:lnTo>
                    <a:pt x="5189" y="62152"/>
                  </a:lnTo>
                  <a:lnTo>
                    <a:pt x="766" y="63850"/>
                  </a:lnTo>
                  <a:lnTo>
                    <a:pt x="162" y="66199"/>
                  </a:lnTo>
                  <a:lnTo>
                    <a:pt x="0" y="67936"/>
                  </a:lnTo>
                  <a:lnTo>
                    <a:pt x="686" y="69095"/>
                  </a:lnTo>
                  <a:lnTo>
                    <a:pt x="1938" y="69867"/>
                  </a:lnTo>
                  <a:lnTo>
                    <a:pt x="6536" y="71321"/>
                  </a:lnTo>
                  <a:lnTo>
                    <a:pt x="24518" y="71411"/>
                  </a:lnTo>
                  <a:lnTo>
                    <a:pt x="28710" y="69295"/>
                  </a:lnTo>
                  <a:lnTo>
                    <a:pt x="42541" y="57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2" name="SMARTInkShape-3280"/>
            <p:cNvSpPr/>
            <p:nvPr>
              <p:custDataLst>
                <p:tags r:id="rId142"/>
              </p:custDataLst>
            </p:nvPr>
          </p:nvSpPr>
          <p:spPr>
            <a:xfrm>
              <a:off x="7429500" y="3921919"/>
              <a:ext cx="21432" cy="128588"/>
            </a:xfrm>
            <a:custGeom>
              <a:avLst/>
              <a:gdLst/>
              <a:ahLst/>
              <a:cxnLst/>
              <a:rect l="0" t="0" r="0" b="0"/>
              <a:pathLst>
                <a:path w="21432" h="128588">
                  <a:moveTo>
                    <a:pt x="21431" y="0"/>
                  </a:moveTo>
                  <a:lnTo>
                    <a:pt x="21431" y="0"/>
                  </a:lnTo>
                  <a:lnTo>
                    <a:pt x="17639" y="0"/>
                  </a:lnTo>
                  <a:lnTo>
                    <a:pt x="16521" y="794"/>
                  </a:lnTo>
                  <a:lnTo>
                    <a:pt x="15777" y="2116"/>
                  </a:lnTo>
                  <a:lnTo>
                    <a:pt x="15280" y="3792"/>
                  </a:lnTo>
                  <a:lnTo>
                    <a:pt x="8764" y="14473"/>
                  </a:lnTo>
                  <a:lnTo>
                    <a:pt x="5169" y="34245"/>
                  </a:lnTo>
                  <a:lnTo>
                    <a:pt x="2298" y="40620"/>
                  </a:lnTo>
                  <a:lnTo>
                    <a:pt x="60" y="75325"/>
                  </a:lnTo>
                  <a:lnTo>
                    <a:pt x="1" y="108816"/>
                  </a:lnTo>
                  <a:lnTo>
                    <a:pt x="0" y="12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3" name="SMARTInkShape-3281"/>
            <p:cNvSpPr/>
            <p:nvPr>
              <p:custDataLst>
                <p:tags r:id="rId143"/>
              </p:custDataLst>
            </p:nvPr>
          </p:nvSpPr>
          <p:spPr>
            <a:xfrm>
              <a:off x="7522780" y="3887219"/>
              <a:ext cx="99475" cy="112943"/>
            </a:xfrm>
            <a:custGeom>
              <a:avLst/>
              <a:gdLst/>
              <a:ahLst/>
              <a:cxnLst/>
              <a:rect l="0" t="0" r="0" b="0"/>
              <a:pathLst>
                <a:path w="99475" h="112943">
                  <a:moveTo>
                    <a:pt x="63883" y="13269"/>
                  </a:moveTo>
                  <a:lnTo>
                    <a:pt x="63883" y="13269"/>
                  </a:lnTo>
                  <a:lnTo>
                    <a:pt x="63883" y="2420"/>
                  </a:lnTo>
                  <a:lnTo>
                    <a:pt x="63089" y="1273"/>
                  </a:lnTo>
                  <a:lnTo>
                    <a:pt x="61766" y="509"/>
                  </a:lnTo>
                  <a:lnTo>
                    <a:pt x="60090" y="0"/>
                  </a:lnTo>
                  <a:lnTo>
                    <a:pt x="58973" y="454"/>
                  </a:lnTo>
                  <a:lnTo>
                    <a:pt x="58228" y="1551"/>
                  </a:lnTo>
                  <a:lnTo>
                    <a:pt x="57732" y="3075"/>
                  </a:lnTo>
                  <a:lnTo>
                    <a:pt x="56607" y="4092"/>
                  </a:lnTo>
                  <a:lnTo>
                    <a:pt x="36650" y="13777"/>
                  </a:lnTo>
                  <a:lnTo>
                    <a:pt x="26048" y="22894"/>
                  </a:lnTo>
                  <a:lnTo>
                    <a:pt x="23255" y="29717"/>
                  </a:lnTo>
                  <a:lnTo>
                    <a:pt x="17670" y="47033"/>
                  </a:lnTo>
                  <a:lnTo>
                    <a:pt x="1668" y="75903"/>
                  </a:lnTo>
                  <a:lnTo>
                    <a:pt x="0" y="90552"/>
                  </a:lnTo>
                  <a:lnTo>
                    <a:pt x="1888" y="97358"/>
                  </a:lnTo>
                  <a:lnTo>
                    <a:pt x="3503" y="100285"/>
                  </a:lnTo>
                  <a:lnTo>
                    <a:pt x="5373" y="102236"/>
                  </a:lnTo>
                  <a:lnTo>
                    <a:pt x="19522" y="110704"/>
                  </a:lnTo>
                  <a:lnTo>
                    <a:pt x="36707" y="112942"/>
                  </a:lnTo>
                  <a:lnTo>
                    <a:pt x="42015" y="111014"/>
                  </a:lnTo>
                  <a:lnTo>
                    <a:pt x="55682" y="103308"/>
                  </a:lnTo>
                  <a:lnTo>
                    <a:pt x="76228" y="97445"/>
                  </a:lnTo>
                  <a:lnTo>
                    <a:pt x="94726" y="82234"/>
                  </a:lnTo>
                  <a:lnTo>
                    <a:pt x="97434" y="75405"/>
                  </a:lnTo>
                  <a:lnTo>
                    <a:pt x="99474" y="54042"/>
                  </a:lnTo>
                  <a:lnTo>
                    <a:pt x="97929" y="51563"/>
                  </a:lnTo>
                  <a:lnTo>
                    <a:pt x="75955" y="32326"/>
                  </a:lnTo>
                  <a:lnTo>
                    <a:pt x="68984" y="29676"/>
                  </a:lnTo>
                  <a:lnTo>
                    <a:pt x="35308" y="27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4" name="SMARTInkShape-3282"/>
            <p:cNvSpPr/>
            <p:nvPr>
              <p:custDataLst>
                <p:tags r:id="rId144"/>
              </p:custDataLst>
            </p:nvPr>
          </p:nvSpPr>
          <p:spPr>
            <a:xfrm>
              <a:off x="7143750" y="4043363"/>
              <a:ext cx="107157" cy="35719"/>
            </a:xfrm>
            <a:custGeom>
              <a:avLst/>
              <a:gdLst/>
              <a:ahLst/>
              <a:cxnLst/>
              <a:rect l="0" t="0" r="0" b="0"/>
              <a:pathLst>
                <a:path w="107157" h="35719">
                  <a:moveTo>
                    <a:pt x="107156" y="0"/>
                  </a:moveTo>
                  <a:lnTo>
                    <a:pt x="107156" y="0"/>
                  </a:lnTo>
                  <a:lnTo>
                    <a:pt x="107156" y="10910"/>
                  </a:lnTo>
                  <a:lnTo>
                    <a:pt x="106363" y="12035"/>
                  </a:lnTo>
                  <a:lnTo>
                    <a:pt x="105039" y="12786"/>
                  </a:lnTo>
                  <a:lnTo>
                    <a:pt x="103364" y="13286"/>
                  </a:lnTo>
                  <a:lnTo>
                    <a:pt x="102246" y="14414"/>
                  </a:lnTo>
                  <a:lnTo>
                    <a:pt x="100307" y="20350"/>
                  </a:lnTo>
                  <a:lnTo>
                    <a:pt x="98027" y="20951"/>
                  </a:lnTo>
                  <a:lnTo>
                    <a:pt x="96307" y="21111"/>
                  </a:lnTo>
                  <a:lnTo>
                    <a:pt x="95161" y="22011"/>
                  </a:lnTo>
                  <a:lnTo>
                    <a:pt x="93888" y="25128"/>
                  </a:lnTo>
                  <a:lnTo>
                    <a:pt x="92754" y="26277"/>
                  </a:lnTo>
                  <a:lnTo>
                    <a:pt x="89379" y="27553"/>
                  </a:lnTo>
                  <a:lnTo>
                    <a:pt x="80743" y="29167"/>
                  </a:lnTo>
                  <a:lnTo>
                    <a:pt x="73754" y="33424"/>
                  </a:lnTo>
                  <a:lnTo>
                    <a:pt x="64281" y="35265"/>
                  </a:lnTo>
                  <a:lnTo>
                    <a:pt x="28706" y="35715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5" name="SMARTInkShape-3283"/>
            <p:cNvSpPr/>
            <p:nvPr>
              <p:custDataLst>
                <p:tags r:id="rId145"/>
              </p:custDataLst>
            </p:nvPr>
          </p:nvSpPr>
          <p:spPr>
            <a:xfrm>
              <a:off x="6915153" y="4179094"/>
              <a:ext cx="64292" cy="242888"/>
            </a:xfrm>
            <a:custGeom>
              <a:avLst/>
              <a:gdLst/>
              <a:ahLst/>
              <a:cxnLst/>
              <a:rect l="0" t="0" r="0" b="0"/>
              <a:pathLst>
                <a:path w="64292" h="242888">
                  <a:moveTo>
                    <a:pt x="64291" y="0"/>
                  </a:moveTo>
                  <a:lnTo>
                    <a:pt x="64291" y="0"/>
                  </a:lnTo>
                  <a:lnTo>
                    <a:pt x="54348" y="0"/>
                  </a:lnTo>
                  <a:lnTo>
                    <a:pt x="52899" y="794"/>
                  </a:lnTo>
                  <a:lnTo>
                    <a:pt x="51934" y="2116"/>
                  </a:lnTo>
                  <a:lnTo>
                    <a:pt x="50385" y="6151"/>
                  </a:lnTo>
                  <a:lnTo>
                    <a:pt x="45169" y="12651"/>
                  </a:lnTo>
                  <a:lnTo>
                    <a:pt x="42750" y="19270"/>
                  </a:lnTo>
                  <a:lnTo>
                    <a:pt x="38153" y="26259"/>
                  </a:lnTo>
                  <a:lnTo>
                    <a:pt x="35644" y="33357"/>
                  </a:lnTo>
                  <a:lnTo>
                    <a:pt x="24388" y="52536"/>
                  </a:lnTo>
                  <a:lnTo>
                    <a:pt x="15393" y="83674"/>
                  </a:lnTo>
                  <a:lnTo>
                    <a:pt x="10590" y="115740"/>
                  </a:lnTo>
                  <a:lnTo>
                    <a:pt x="1293" y="147345"/>
                  </a:lnTo>
                  <a:lnTo>
                    <a:pt x="73" y="180958"/>
                  </a:lnTo>
                  <a:lnTo>
                    <a:pt x="0" y="215282"/>
                  </a:lnTo>
                  <a:lnTo>
                    <a:pt x="7141" y="24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6" name="SMARTInkShape-3284"/>
            <p:cNvSpPr/>
            <p:nvPr>
              <p:custDataLst>
                <p:tags r:id="rId146"/>
              </p:custDataLst>
            </p:nvPr>
          </p:nvSpPr>
          <p:spPr>
            <a:xfrm>
              <a:off x="7629525" y="4093369"/>
              <a:ext cx="50006" cy="242888"/>
            </a:xfrm>
            <a:custGeom>
              <a:avLst/>
              <a:gdLst/>
              <a:ahLst/>
              <a:cxnLst/>
              <a:rect l="0" t="0" r="0" b="0"/>
              <a:pathLst>
                <a:path w="50006" h="242888">
                  <a:moveTo>
                    <a:pt x="0" y="0"/>
                  </a:moveTo>
                  <a:lnTo>
                    <a:pt x="0" y="0"/>
                  </a:lnTo>
                  <a:lnTo>
                    <a:pt x="10849" y="0"/>
                  </a:lnTo>
                  <a:lnTo>
                    <a:pt x="14876" y="2116"/>
                  </a:lnTo>
                  <a:lnTo>
                    <a:pt x="17061" y="3792"/>
                  </a:lnTo>
                  <a:lnTo>
                    <a:pt x="19489" y="7771"/>
                  </a:lnTo>
                  <a:lnTo>
                    <a:pt x="21969" y="19132"/>
                  </a:lnTo>
                  <a:lnTo>
                    <a:pt x="26265" y="26218"/>
                  </a:lnTo>
                  <a:lnTo>
                    <a:pt x="28684" y="33345"/>
                  </a:lnTo>
                  <a:lnTo>
                    <a:pt x="33282" y="41277"/>
                  </a:lnTo>
                  <a:lnTo>
                    <a:pt x="35790" y="52535"/>
                  </a:lnTo>
                  <a:lnTo>
                    <a:pt x="47047" y="74563"/>
                  </a:lnTo>
                  <a:lnTo>
                    <a:pt x="49833" y="107200"/>
                  </a:lnTo>
                  <a:lnTo>
                    <a:pt x="49995" y="140496"/>
                  </a:lnTo>
                  <a:lnTo>
                    <a:pt x="50005" y="172861"/>
                  </a:lnTo>
                  <a:lnTo>
                    <a:pt x="46214" y="189507"/>
                  </a:lnTo>
                  <a:lnTo>
                    <a:pt x="32117" y="209354"/>
                  </a:lnTo>
                  <a:lnTo>
                    <a:pt x="0" y="24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7" name="SMARTInkShape-3285"/>
            <p:cNvSpPr/>
            <p:nvPr>
              <p:custDataLst>
                <p:tags r:id="rId147"/>
              </p:custDataLst>
            </p:nvPr>
          </p:nvSpPr>
          <p:spPr>
            <a:xfrm>
              <a:off x="7015163" y="4236244"/>
              <a:ext cx="35719" cy="121445"/>
            </a:xfrm>
            <a:custGeom>
              <a:avLst/>
              <a:gdLst/>
              <a:ahLst/>
              <a:cxnLst/>
              <a:rect l="0" t="0" r="0" b="0"/>
              <a:pathLst>
                <a:path w="35719" h="121445">
                  <a:moveTo>
                    <a:pt x="35718" y="0"/>
                  </a:moveTo>
                  <a:lnTo>
                    <a:pt x="35718" y="0"/>
                  </a:lnTo>
                  <a:lnTo>
                    <a:pt x="35718" y="6151"/>
                  </a:lnTo>
                  <a:lnTo>
                    <a:pt x="23051" y="41286"/>
                  </a:lnTo>
                  <a:lnTo>
                    <a:pt x="16585" y="74036"/>
                  </a:lnTo>
                  <a:lnTo>
                    <a:pt x="10797" y="97660"/>
                  </a:lnTo>
                  <a:lnTo>
                    <a:pt x="0" y="121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8" name="SMARTInkShape-3286"/>
            <p:cNvSpPr/>
            <p:nvPr>
              <p:custDataLst>
                <p:tags r:id="rId148"/>
              </p:custDataLst>
            </p:nvPr>
          </p:nvSpPr>
          <p:spPr>
            <a:xfrm>
              <a:off x="7094067" y="4221964"/>
              <a:ext cx="99296" cy="171443"/>
            </a:xfrm>
            <a:custGeom>
              <a:avLst/>
              <a:gdLst/>
              <a:ahLst/>
              <a:cxnLst/>
              <a:rect l="0" t="0" r="0" b="0"/>
              <a:pathLst>
                <a:path w="99296" h="171443">
                  <a:moveTo>
                    <a:pt x="42539" y="7136"/>
                  </a:moveTo>
                  <a:lnTo>
                    <a:pt x="42539" y="7136"/>
                  </a:lnTo>
                  <a:lnTo>
                    <a:pt x="49388" y="286"/>
                  </a:lnTo>
                  <a:lnTo>
                    <a:pt x="60317" y="0"/>
                  </a:lnTo>
                  <a:lnTo>
                    <a:pt x="60741" y="791"/>
                  </a:lnTo>
                  <a:lnTo>
                    <a:pt x="60230" y="2112"/>
                  </a:lnTo>
                  <a:lnTo>
                    <a:pt x="58340" y="5697"/>
                  </a:lnTo>
                  <a:lnTo>
                    <a:pt x="56481" y="12178"/>
                  </a:lnTo>
                  <a:lnTo>
                    <a:pt x="23483" y="47618"/>
                  </a:lnTo>
                  <a:lnTo>
                    <a:pt x="17138" y="54761"/>
                  </a:lnTo>
                  <a:lnTo>
                    <a:pt x="15375" y="59524"/>
                  </a:lnTo>
                  <a:lnTo>
                    <a:pt x="14111" y="61111"/>
                  </a:lnTo>
                  <a:lnTo>
                    <a:pt x="9334" y="64139"/>
                  </a:lnTo>
                  <a:lnTo>
                    <a:pt x="7937" y="67660"/>
                  </a:lnTo>
                  <a:lnTo>
                    <a:pt x="6771" y="68917"/>
                  </a:lnTo>
                  <a:lnTo>
                    <a:pt x="0" y="71331"/>
                  </a:lnTo>
                  <a:lnTo>
                    <a:pt x="5856" y="77572"/>
                  </a:lnTo>
                  <a:lnTo>
                    <a:pt x="12887" y="78486"/>
                  </a:lnTo>
                  <a:lnTo>
                    <a:pt x="47287" y="78573"/>
                  </a:lnTo>
                  <a:lnTo>
                    <a:pt x="50735" y="80690"/>
                  </a:lnTo>
                  <a:lnTo>
                    <a:pt x="70206" y="95366"/>
                  </a:lnTo>
                  <a:lnTo>
                    <a:pt x="81577" y="99882"/>
                  </a:lnTo>
                  <a:lnTo>
                    <a:pt x="82852" y="101510"/>
                  </a:lnTo>
                  <a:lnTo>
                    <a:pt x="85062" y="105436"/>
                  </a:lnTo>
                  <a:lnTo>
                    <a:pt x="96693" y="119114"/>
                  </a:lnTo>
                  <a:lnTo>
                    <a:pt x="98802" y="126216"/>
                  </a:lnTo>
                  <a:lnTo>
                    <a:pt x="99295" y="130969"/>
                  </a:lnTo>
                  <a:lnTo>
                    <a:pt x="93504" y="147608"/>
                  </a:lnTo>
                  <a:lnTo>
                    <a:pt x="89037" y="156884"/>
                  </a:lnTo>
                  <a:lnTo>
                    <a:pt x="87032" y="159355"/>
                  </a:lnTo>
                  <a:lnTo>
                    <a:pt x="81211" y="163628"/>
                  </a:lnTo>
                  <a:lnTo>
                    <a:pt x="79570" y="167440"/>
                  </a:lnTo>
                  <a:lnTo>
                    <a:pt x="78339" y="168774"/>
                  </a:lnTo>
                  <a:lnTo>
                    <a:pt x="71114" y="17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9" name="SMARTInkShape-3287"/>
            <p:cNvSpPr/>
            <p:nvPr>
              <p:custDataLst>
                <p:tags r:id="rId149"/>
              </p:custDataLst>
            </p:nvPr>
          </p:nvSpPr>
          <p:spPr>
            <a:xfrm>
              <a:off x="7115175" y="4243589"/>
              <a:ext cx="100014" cy="21231"/>
            </a:xfrm>
            <a:custGeom>
              <a:avLst/>
              <a:gdLst/>
              <a:ahLst/>
              <a:cxnLst/>
              <a:rect l="0" t="0" r="0" b="0"/>
              <a:pathLst>
                <a:path w="100014" h="21231">
                  <a:moveTo>
                    <a:pt x="0" y="21230"/>
                  </a:moveTo>
                  <a:lnTo>
                    <a:pt x="0" y="21230"/>
                  </a:lnTo>
                  <a:lnTo>
                    <a:pt x="0" y="14380"/>
                  </a:lnTo>
                  <a:lnTo>
                    <a:pt x="6152" y="7961"/>
                  </a:lnTo>
                  <a:lnTo>
                    <a:pt x="12651" y="6350"/>
                  </a:lnTo>
                  <a:lnTo>
                    <a:pt x="20118" y="818"/>
                  </a:lnTo>
                  <a:lnTo>
                    <a:pt x="26875" y="0"/>
                  </a:lnTo>
                  <a:lnTo>
                    <a:pt x="53346" y="598"/>
                  </a:lnTo>
                  <a:lnTo>
                    <a:pt x="76931" y="6281"/>
                  </a:lnTo>
                  <a:lnTo>
                    <a:pt x="100013" y="6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0" name="SMARTInkShape-3288"/>
            <p:cNvSpPr/>
            <p:nvPr>
              <p:custDataLst>
                <p:tags r:id="rId150"/>
              </p:custDataLst>
            </p:nvPr>
          </p:nvSpPr>
          <p:spPr>
            <a:xfrm>
              <a:off x="7286625" y="4357688"/>
              <a:ext cx="28576" cy="71438"/>
            </a:xfrm>
            <a:custGeom>
              <a:avLst/>
              <a:gdLst/>
              <a:ahLst/>
              <a:cxnLst/>
              <a:rect l="0" t="0" r="0" b="0"/>
              <a:pathLst>
                <a:path w="28576" h="71438">
                  <a:moveTo>
                    <a:pt x="28575" y="0"/>
                  </a:moveTo>
                  <a:lnTo>
                    <a:pt x="28575" y="0"/>
                  </a:lnTo>
                  <a:lnTo>
                    <a:pt x="28575" y="3792"/>
                  </a:lnTo>
                  <a:lnTo>
                    <a:pt x="26458" y="7770"/>
                  </a:lnTo>
                  <a:lnTo>
                    <a:pt x="22424" y="13000"/>
                  </a:lnTo>
                  <a:lnTo>
                    <a:pt x="20834" y="24646"/>
                  </a:lnTo>
                  <a:lnTo>
                    <a:pt x="16580" y="33672"/>
                  </a:lnTo>
                  <a:lnTo>
                    <a:pt x="14173" y="45254"/>
                  </a:lnTo>
                  <a:lnTo>
                    <a:pt x="10798" y="51334"/>
                  </a:lnTo>
                  <a:lnTo>
                    <a:pt x="6651" y="54565"/>
                  </a:lnTo>
                  <a:lnTo>
                    <a:pt x="4434" y="55426"/>
                  </a:lnTo>
                  <a:lnTo>
                    <a:pt x="2956" y="56794"/>
                  </a:lnTo>
                  <a:lnTo>
                    <a:pt x="389" y="63149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1" name="SMARTInkShape-3289"/>
            <p:cNvSpPr/>
            <p:nvPr>
              <p:custDataLst>
                <p:tags r:id="rId151"/>
              </p:custDataLst>
            </p:nvPr>
          </p:nvSpPr>
          <p:spPr>
            <a:xfrm>
              <a:off x="7336631" y="4214813"/>
              <a:ext cx="57151" cy="121444"/>
            </a:xfrm>
            <a:custGeom>
              <a:avLst/>
              <a:gdLst/>
              <a:ahLst/>
              <a:cxnLst/>
              <a:rect l="0" t="0" r="0" b="0"/>
              <a:pathLst>
                <a:path w="57151" h="121444">
                  <a:moveTo>
                    <a:pt x="57150" y="0"/>
                  </a:moveTo>
                  <a:lnTo>
                    <a:pt x="57150" y="0"/>
                  </a:lnTo>
                  <a:lnTo>
                    <a:pt x="57150" y="9942"/>
                  </a:lnTo>
                  <a:lnTo>
                    <a:pt x="55033" y="14473"/>
                  </a:lnTo>
                  <a:lnTo>
                    <a:pt x="33301" y="48046"/>
                  </a:lnTo>
                  <a:lnTo>
                    <a:pt x="19047" y="80029"/>
                  </a:lnTo>
                  <a:lnTo>
                    <a:pt x="7143" y="104602"/>
                  </a:lnTo>
                  <a:lnTo>
                    <a:pt x="3175" y="110783"/>
                  </a:lnTo>
                  <a:lnTo>
                    <a:pt x="0" y="12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2" name="SMARTInkShape-3290"/>
            <p:cNvSpPr/>
            <p:nvPr>
              <p:custDataLst>
                <p:tags r:id="rId152"/>
              </p:custDataLst>
            </p:nvPr>
          </p:nvSpPr>
          <p:spPr>
            <a:xfrm>
              <a:off x="7415213" y="4214813"/>
              <a:ext cx="99621" cy="171451"/>
            </a:xfrm>
            <a:custGeom>
              <a:avLst/>
              <a:gdLst/>
              <a:ahLst/>
              <a:cxnLst/>
              <a:rect l="0" t="0" r="0" b="0"/>
              <a:pathLst>
                <a:path w="99621" h="171451">
                  <a:moveTo>
                    <a:pt x="57150" y="0"/>
                  </a:moveTo>
                  <a:lnTo>
                    <a:pt x="57150" y="0"/>
                  </a:lnTo>
                  <a:lnTo>
                    <a:pt x="64206" y="0"/>
                  </a:lnTo>
                  <a:lnTo>
                    <a:pt x="64292" y="17698"/>
                  </a:lnTo>
                  <a:lnTo>
                    <a:pt x="60501" y="27909"/>
                  </a:lnTo>
                  <a:lnTo>
                    <a:pt x="49820" y="42461"/>
                  </a:lnTo>
                  <a:lnTo>
                    <a:pt x="26039" y="66012"/>
                  </a:lnTo>
                  <a:lnTo>
                    <a:pt x="7273" y="78890"/>
                  </a:lnTo>
                  <a:lnTo>
                    <a:pt x="1436" y="84375"/>
                  </a:lnTo>
                  <a:lnTo>
                    <a:pt x="638" y="87241"/>
                  </a:lnTo>
                  <a:lnTo>
                    <a:pt x="37" y="92539"/>
                  </a:lnTo>
                  <a:lnTo>
                    <a:pt x="10" y="88979"/>
                  </a:lnTo>
                  <a:lnTo>
                    <a:pt x="801" y="87894"/>
                  </a:lnTo>
                  <a:lnTo>
                    <a:pt x="3795" y="86688"/>
                  </a:lnTo>
                  <a:lnTo>
                    <a:pt x="16590" y="83735"/>
                  </a:lnTo>
                  <a:lnTo>
                    <a:pt x="27140" y="77991"/>
                  </a:lnTo>
                  <a:lnTo>
                    <a:pt x="32700" y="74350"/>
                  </a:lnTo>
                  <a:lnTo>
                    <a:pt x="37817" y="72731"/>
                  </a:lnTo>
                  <a:lnTo>
                    <a:pt x="71303" y="71452"/>
                  </a:lnTo>
                  <a:lnTo>
                    <a:pt x="73728" y="71447"/>
                  </a:lnTo>
                  <a:lnTo>
                    <a:pt x="78541" y="73558"/>
                  </a:lnTo>
                  <a:lnTo>
                    <a:pt x="91147" y="83294"/>
                  </a:lnTo>
                  <a:lnTo>
                    <a:pt x="95543" y="84644"/>
                  </a:lnTo>
                  <a:lnTo>
                    <a:pt x="97032" y="85798"/>
                  </a:lnTo>
                  <a:lnTo>
                    <a:pt x="98688" y="89197"/>
                  </a:lnTo>
                  <a:lnTo>
                    <a:pt x="99620" y="95573"/>
                  </a:lnTo>
                  <a:lnTo>
                    <a:pt x="97721" y="100156"/>
                  </a:lnTo>
                  <a:lnTo>
                    <a:pt x="95025" y="104838"/>
                  </a:lnTo>
                  <a:lnTo>
                    <a:pt x="92713" y="111937"/>
                  </a:lnTo>
                  <a:lnTo>
                    <a:pt x="76100" y="137120"/>
                  </a:lnTo>
                  <a:lnTo>
                    <a:pt x="44124" y="159517"/>
                  </a:lnTo>
                  <a:lnTo>
                    <a:pt x="9783" y="17070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3" name="SMARTInkShape-3291"/>
            <p:cNvSpPr/>
            <p:nvPr>
              <p:custDataLst>
                <p:tags r:id="rId153"/>
              </p:custDataLst>
            </p:nvPr>
          </p:nvSpPr>
          <p:spPr>
            <a:xfrm>
              <a:off x="7465219" y="4200526"/>
              <a:ext cx="121445" cy="14288"/>
            </a:xfrm>
            <a:custGeom>
              <a:avLst/>
              <a:gdLst/>
              <a:ahLst/>
              <a:cxnLst/>
              <a:rect l="0" t="0" r="0" b="0"/>
              <a:pathLst>
                <a:path w="121445" h="14288">
                  <a:moveTo>
                    <a:pt x="0" y="14287"/>
                  </a:moveTo>
                  <a:lnTo>
                    <a:pt x="0" y="14287"/>
                  </a:lnTo>
                  <a:lnTo>
                    <a:pt x="0" y="10494"/>
                  </a:lnTo>
                  <a:lnTo>
                    <a:pt x="794" y="9377"/>
                  </a:lnTo>
                  <a:lnTo>
                    <a:pt x="2117" y="8632"/>
                  </a:lnTo>
                  <a:lnTo>
                    <a:pt x="13001" y="7230"/>
                  </a:lnTo>
                  <a:lnTo>
                    <a:pt x="31306" y="6354"/>
                  </a:lnTo>
                  <a:lnTo>
                    <a:pt x="44976" y="993"/>
                  </a:lnTo>
                  <a:lnTo>
                    <a:pt x="77310" y="25"/>
                  </a:lnTo>
                  <a:lnTo>
                    <a:pt x="109148" y="0"/>
                  </a:lnTo>
                  <a:lnTo>
                    <a:pt x="114127" y="2116"/>
                  </a:lnTo>
                  <a:lnTo>
                    <a:pt x="121444" y="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4" name="SMARTInkShape-3292"/>
            <p:cNvSpPr/>
            <p:nvPr>
              <p:custDataLst>
                <p:tags r:id="rId154"/>
              </p:custDataLst>
            </p:nvPr>
          </p:nvSpPr>
          <p:spPr>
            <a:xfrm>
              <a:off x="7229475" y="4343400"/>
              <a:ext cx="71439" cy="142876"/>
            </a:xfrm>
            <a:custGeom>
              <a:avLst/>
              <a:gdLst/>
              <a:ahLst/>
              <a:cxnLst/>
              <a:rect l="0" t="0" r="0" b="0"/>
              <a:pathLst>
                <a:path w="71439" h="142876">
                  <a:moveTo>
                    <a:pt x="71438" y="0"/>
                  </a:moveTo>
                  <a:lnTo>
                    <a:pt x="71438" y="0"/>
                  </a:lnTo>
                  <a:lnTo>
                    <a:pt x="64588" y="6850"/>
                  </a:lnTo>
                  <a:lnTo>
                    <a:pt x="64302" y="17778"/>
                  </a:lnTo>
                  <a:lnTo>
                    <a:pt x="62181" y="21924"/>
                  </a:lnTo>
                  <a:lnTo>
                    <a:pt x="60504" y="24141"/>
                  </a:lnTo>
                  <a:lnTo>
                    <a:pt x="60179" y="25619"/>
                  </a:lnTo>
                  <a:lnTo>
                    <a:pt x="60758" y="26605"/>
                  </a:lnTo>
                  <a:lnTo>
                    <a:pt x="61937" y="27262"/>
                  </a:lnTo>
                  <a:lnTo>
                    <a:pt x="62723" y="28493"/>
                  </a:lnTo>
                  <a:lnTo>
                    <a:pt x="63828" y="34019"/>
                  </a:lnTo>
                  <a:lnTo>
                    <a:pt x="64232" y="45333"/>
                  </a:lnTo>
                  <a:lnTo>
                    <a:pt x="66383" y="50046"/>
                  </a:lnTo>
                  <a:lnTo>
                    <a:pt x="69191" y="54787"/>
                  </a:lnTo>
                  <a:lnTo>
                    <a:pt x="71142" y="62885"/>
                  </a:lnTo>
                  <a:lnTo>
                    <a:pt x="65744" y="71879"/>
                  </a:lnTo>
                  <a:lnTo>
                    <a:pt x="63691" y="87518"/>
                  </a:lnTo>
                  <a:lnTo>
                    <a:pt x="62304" y="89302"/>
                  </a:lnTo>
                  <a:lnTo>
                    <a:pt x="60585" y="90491"/>
                  </a:lnTo>
                  <a:lnTo>
                    <a:pt x="59441" y="92077"/>
                  </a:lnTo>
                  <a:lnTo>
                    <a:pt x="53660" y="106395"/>
                  </a:lnTo>
                  <a:lnTo>
                    <a:pt x="51648" y="109030"/>
                  </a:lnTo>
                  <a:lnTo>
                    <a:pt x="30021" y="125300"/>
                  </a:lnTo>
                  <a:lnTo>
                    <a:pt x="24456" y="127920"/>
                  </a:lnTo>
                  <a:lnTo>
                    <a:pt x="16859" y="133064"/>
                  </a:lnTo>
                  <a:lnTo>
                    <a:pt x="9582" y="13573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5" name="SMARTInkShape-3293"/>
            <p:cNvSpPr/>
            <p:nvPr>
              <p:custDataLst>
                <p:tags r:id="rId155"/>
              </p:custDataLst>
            </p:nvPr>
          </p:nvSpPr>
          <p:spPr>
            <a:xfrm>
              <a:off x="6872312" y="4486275"/>
              <a:ext cx="92845" cy="228601"/>
            </a:xfrm>
            <a:custGeom>
              <a:avLst/>
              <a:gdLst/>
              <a:ahLst/>
              <a:cxnLst/>
              <a:rect l="0" t="0" r="0" b="0"/>
              <a:pathLst>
                <a:path w="92845" h="228601">
                  <a:moveTo>
                    <a:pt x="92844" y="0"/>
                  </a:moveTo>
                  <a:lnTo>
                    <a:pt x="92844" y="0"/>
                  </a:lnTo>
                  <a:lnTo>
                    <a:pt x="89052" y="0"/>
                  </a:lnTo>
                  <a:lnTo>
                    <a:pt x="87934" y="794"/>
                  </a:lnTo>
                  <a:lnTo>
                    <a:pt x="87190" y="2117"/>
                  </a:lnTo>
                  <a:lnTo>
                    <a:pt x="86693" y="3792"/>
                  </a:lnTo>
                  <a:lnTo>
                    <a:pt x="85569" y="4910"/>
                  </a:lnTo>
                  <a:lnTo>
                    <a:pt x="82202" y="6151"/>
                  </a:lnTo>
                  <a:lnTo>
                    <a:pt x="80988" y="7276"/>
                  </a:lnTo>
                  <a:lnTo>
                    <a:pt x="79637" y="10642"/>
                  </a:lnTo>
                  <a:lnTo>
                    <a:pt x="74803" y="14784"/>
                  </a:lnTo>
                  <a:lnTo>
                    <a:pt x="40747" y="42866"/>
                  </a:lnTo>
                  <a:lnTo>
                    <a:pt x="27168" y="52388"/>
                  </a:lnTo>
                  <a:lnTo>
                    <a:pt x="23967" y="59267"/>
                  </a:lnTo>
                  <a:lnTo>
                    <a:pt x="21751" y="66822"/>
                  </a:lnTo>
                  <a:lnTo>
                    <a:pt x="3098" y="97705"/>
                  </a:lnTo>
                  <a:lnTo>
                    <a:pt x="387" y="119386"/>
                  </a:lnTo>
                  <a:lnTo>
                    <a:pt x="0" y="152419"/>
                  </a:lnTo>
                  <a:lnTo>
                    <a:pt x="777" y="166693"/>
                  </a:lnTo>
                  <a:lnTo>
                    <a:pt x="8795" y="197909"/>
                  </a:lnTo>
                  <a:lnTo>
                    <a:pt x="18453" y="216562"/>
                  </a:lnTo>
                  <a:lnTo>
                    <a:pt x="2140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6" name="SMARTInkShape-3294"/>
            <p:cNvSpPr/>
            <p:nvPr>
              <p:custDataLst>
                <p:tags r:id="rId156"/>
              </p:custDataLst>
            </p:nvPr>
          </p:nvSpPr>
          <p:spPr>
            <a:xfrm>
              <a:off x="6958013" y="4529167"/>
              <a:ext cx="121444" cy="164278"/>
            </a:xfrm>
            <a:custGeom>
              <a:avLst/>
              <a:gdLst/>
              <a:ahLst/>
              <a:cxnLst/>
              <a:rect l="0" t="0" r="0" b="0"/>
              <a:pathLst>
                <a:path w="121444" h="164278">
                  <a:moveTo>
                    <a:pt x="0" y="42833"/>
                  </a:moveTo>
                  <a:lnTo>
                    <a:pt x="0" y="42833"/>
                  </a:lnTo>
                  <a:lnTo>
                    <a:pt x="0" y="32191"/>
                  </a:lnTo>
                  <a:lnTo>
                    <a:pt x="2116" y="28049"/>
                  </a:lnTo>
                  <a:lnTo>
                    <a:pt x="4909" y="23562"/>
                  </a:lnTo>
                  <a:lnTo>
                    <a:pt x="7275" y="16574"/>
                  </a:lnTo>
                  <a:lnTo>
                    <a:pt x="10641" y="11848"/>
                  </a:lnTo>
                  <a:lnTo>
                    <a:pt x="14783" y="9218"/>
                  </a:lnTo>
                  <a:lnTo>
                    <a:pt x="19270" y="7255"/>
                  </a:lnTo>
                  <a:lnTo>
                    <a:pt x="23910" y="3737"/>
                  </a:lnTo>
                  <a:lnTo>
                    <a:pt x="30735" y="1645"/>
                  </a:lnTo>
                  <a:lnTo>
                    <a:pt x="58746" y="0"/>
                  </a:lnTo>
                  <a:lnTo>
                    <a:pt x="63944" y="2100"/>
                  </a:lnTo>
                  <a:lnTo>
                    <a:pt x="78551" y="12328"/>
                  </a:lnTo>
                  <a:lnTo>
                    <a:pt x="80942" y="12971"/>
                  </a:lnTo>
                  <a:lnTo>
                    <a:pt x="82536" y="14194"/>
                  </a:lnTo>
                  <a:lnTo>
                    <a:pt x="90354" y="27161"/>
                  </a:lnTo>
                  <a:lnTo>
                    <a:pt x="92770" y="52072"/>
                  </a:lnTo>
                  <a:lnTo>
                    <a:pt x="84046" y="85870"/>
                  </a:lnTo>
                  <a:lnTo>
                    <a:pt x="71290" y="112169"/>
                  </a:lnTo>
                  <a:lnTo>
                    <a:pt x="51588" y="139720"/>
                  </a:lnTo>
                  <a:lnTo>
                    <a:pt x="21562" y="162147"/>
                  </a:lnTo>
                  <a:lnTo>
                    <a:pt x="7563" y="164240"/>
                  </a:lnTo>
                  <a:lnTo>
                    <a:pt x="3475" y="160473"/>
                  </a:lnTo>
                  <a:lnTo>
                    <a:pt x="1544" y="156501"/>
                  </a:lnTo>
                  <a:lnTo>
                    <a:pt x="305" y="147483"/>
                  </a:lnTo>
                  <a:lnTo>
                    <a:pt x="2252" y="142790"/>
                  </a:lnTo>
                  <a:lnTo>
                    <a:pt x="4970" y="138058"/>
                  </a:lnTo>
                  <a:lnTo>
                    <a:pt x="7293" y="130932"/>
                  </a:lnTo>
                  <a:lnTo>
                    <a:pt x="17002" y="119032"/>
                  </a:lnTo>
                  <a:lnTo>
                    <a:pt x="21579" y="116387"/>
                  </a:lnTo>
                  <a:lnTo>
                    <a:pt x="30985" y="114688"/>
                  </a:lnTo>
                  <a:lnTo>
                    <a:pt x="58539" y="114281"/>
                  </a:lnTo>
                  <a:lnTo>
                    <a:pt x="63852" y="116392"/>
                  </a:lnTo>
                  <a:lnTo>
                    <a:pt x="78542" y="126627"/>
                  </a:lnTo>
                  <a:lnTo>
                    <a:pt x="83326" y="128494"/>
                  </a:lnTo>
                  <a:lnTo>
                    <a:pt x="118268" y="161107"/>
                  </a:lnTo>
                  <a:lnTo>
                    <a:pt x="121443" y="16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7" name="SMARTInkShape-3295"/>
            <p:cNvSpPr/>
            <p:nvPr>
              <p:custDataLst>
                <p:tags r:id="rId157"/>
              </p:custDataLst>
            </p:nvPr>
          </p:nvSpPr>
          <p:spPr>
            <a:xfrm>
              <a:off x="7115187" y="4515144"/>
              <a:ext cx="99967" cy="164013"/>
            </a:xfrm>
            <a:custGeom>
              <a:avLst/>
              <a:gdLst/>
              <a:ahLst/>
              <a:cxnLst/>
              <a:rect l="0" t="0" r="0" b="0"/>
              <a:pathLst>
                <a:path w="99967" h="164013">
                  <a:moveTo>
                    <a:pt x="71426" y="6850"/>
                  </a:moveTo>
                  <a:lnTo>
                    <a:pt x="71426" y="6850"/>
                  </a:lnTo>
                  <a:lnTo>
                    <a:pt x="64576" y="0"/>
                  </a:lnTo>
                  <a:lnTo>
                    <a:pt x="64369" y="3586"/>
                  </a:lnTo>
                  <a:lnTo>
                    <a:pt x="63546" y="4674"/>
                  </a:lnTo>
                  <a:lnTo>
                    <a:pt x="38669" y="18978"/>
                  </a:lnTo>
                  <a:lnTo>
                    <a:pt x="31116" y="25172"/>
                  </a:lnTo>
                  <a:lnTo>
                    <a:pt x="8632" y="35870"/>
                  </a:lnTo>
                  <a:lnTo>
                    <a:pt x="3830" y="40385"/>
                  </a:lnTo>
                  <a:lnTo>
                    <a:pt x="33" y="49591"/>
                  </a:lnTo>
                  <a:lnTo>
                    <a:pt x="0" y="53469"/>
                  </a:lnTo>
                  <a:lnTo>
                    <a:pt x="790" y="54598"/>
                  </a:lnTo>
                  <a:lnTo>
                    <a:pt x="2110" y="55351"/>
                  </a:lnTo>
                  <a:lnTo>
                    <a:pt x="7264" y="56658"/>
                  </a:lnTo>
                  <a:lnTo>
                    <a:pt x="10631" y="56768"/>
                  </a:lnTo>
                  <a:lnTo>
                    <a:pt x="31771" y="63555"/>
                  </a:lnTo>
                  <a:lnTo>
                    <a:pt x="35464" y="63703"/>
                  </a:lnTo>
                  <a:lnTo>
                    <a:pt x="41685" y="65985"/>
                  </a:lnTo>
                  <a:lnTo>
                    <a:pt x="44454" y="67704"/>
                  </a:lnTo>
                  <a:lnTo>
                    <a:pt x="74406" y="76787"/>
                  </a:lnTo>
                  <a:lnTo>
                    <a:pt x="80158" y="81060"/>
                  </a:lnTo>
                  <a:lnTo>
                    <a:pt x="83244" y="85605"/>
                  </a:lnTo>
                  <a:lnTo>
                    <a:pt x="84067" y="87928"/>
                  </a:lnTo>
                  <a:lnTo>
                    <a:pt x="85409" y="89477"/>
                  </a:lnTo>
                  <a:lnTo>
                    <a:pt x="95511" y="95959"/>
                  </a:lnTo>
                  <a:lnTo>
                    <a:pt x="98005" y="100165"/>
                  </a:lnTo>
                  <a:lnTo>
                    <a:pt x="99883" y="112621"/>
                  </a:lnTo>
                  <a:lnTo>
                    <a:pt x="99966" y="121181"/>
                  </a:lnTo>
                  <a:lnTo>
                    <a:pt x="97868" y="127249"/>
                  </a:lnTo>
                  <a:lnTo>
                    <a:pt x="87642" y="142489"/>
                  </a:lnTo>
                  <a:lnTo>
                    <a:pt x="87000" y="144901"/>
                  </a:lnTo>
                  <a:lnTo>
                    <a:pt x="82051" y="149698"/>
                  </a:lnTo>
                  <a:lnTo>
                    <a:pt x="75354" y="153681"/>
                  </a:lnTo>
                  <a:lnTo>
                    <a:pt x="67122" y="155924"/>
                  </a:lnTo>
                  <a:lnTo>
                    <a:pt x="62104" y="156449"/>
                  </a:lnTo>
                  <a:lnTo>
                    <a:pt x="57229" y="158799"/>
                  </a:lnTo>
                  <a:lnTo>
                    <a:pt x="52416" y="161695"/>
                  </a:lnTo>
                  <a:lnTo>
                    <a:pt x="42858" y="163555"/>
                  </a:lnTo>
                  <a:lnTo>
                    <a:pt x="35707" y="164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8" name="SMARTInkShape-3296"/>
            <p:cNvSpPr/>
            <p:nvPr>
              <p:custDataLst>
                <p:tags r:id="rId158"/>
              </p:custDataLst>
            </p:nvPr>
          </p:nvSpPr>
          <p:spPr>
            <a:xfrm>
              <a:off x="7150894" y="4521995"/>
              <a:ext cx="114301" cy="7144"/>
            </a:xfrm>
            <a:custGeom>
              <a:avLst/>
              <a:gdLst/>
              <a:ahLst/>
              <a:cxnLst/>
              <a:rect l="0" t="0" r="0" b="0"/>
              <a:pathLst>
                <a:path w="114301" h="7144">
                  <a:moveTo>
                    <a:pt x="0" y="7143"/>
                  </a:moveTo>
                  <a:lnTo>
                    <a:pt x="0" y="7143"/>
                  </a:lnTo>
                  <a:lnTo>
                    <a:pt x="3793" y="7143"/>
                  </a:lnTo>
                  <a:lnTo>
                    <a:pt x="4910" y="6349"/>
                  </a:lnTo>
                  <a:lnTo>
                    <a:pt x="5654" y="5026"/>
                  </a:lnTo>
                  <a:lnTo>
                    <a:pt x="6849" y="992"/>
                  </a:lnTo>
                  <a:lnTo>
                    <a:pt x="41322" y="0"/>
                  </a:lnTo>
                  <a:lnTo>
                    <a:pt x="52548" y="793"/>
                  </a:lnTo>
                  <a:lnTo>
                    <a:pt x="65972" y="5653"/>
                  </a:lnTo>
                  <a:lnTo>
                    <a:pt x="99429" y="7104"/>
                  </a:lnTo>
                  <a:lnTo>
                    <a:pt x="114300" y="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" name="SMARTInkShape-3297"/>
            <p:cNvSpPr/>
            <p:nvPr>
              <p:custDataLst>
                <p:tags r:id="rId159"/>
              </p:custDataLst>
            </p:nvPr>
          </p:nvSpPr>
          <p:spPr>
            <a:xfrm>
              <a:off x="7308056" y="4650581"/>
              <a:ext cx="21433" cy="57151"/>
            </a:xfrm>
            <a:custGeom>
              <a:avLst/>
              <a:gdLst/>
              <a:ahLst/>
              <a:cxnLst/>
              <a:rect l="0" t="0" r="0" b="0"/>
              <a:pathLst>
                <a:path w="21433" h="57151">
                  <a:moveTo>
                    <a:pt x="21432" y="0"/>
                  </a:moveTo>
                  <a:lnTo>
                    <a:pt x="21432" y="0"/>
                  </a:lnTo>
                  <a:lnTo>
                    <a:pt x="21432" y="3792"/>
                  </a:lnTo>
                  <a:lnTo>
                    <a:pt x="19315" y="7771"/>
                  </a:lnTo>
                  <a:lnTo>
                    <a:pt x="16522" y="12185"/>
                  </a:lnTo>
                  <a:lnTo>
                    <a:pt x="14729" y="21487"/>
                  </a:lnTo>
                  <a:lnTo>
                    <a:pt x="13690" y="27012"/>
                  </a:lnTo>
                  <a:lnTo>
                    <a:pt x="5481" y="4956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0" name="SMARTInkShape-3298"/>
            <p:cNvSpPr/>
            <p:nvPr>
              <p:custDataLst>
                <p:tags r:id="rId160"/>
              </p:custDataLst>
            </p:nvPr>
          </p:nvSpPr>
          <p:spPr>
            <a:xfrm>
              <a:off x="7393781" y="4514850"/>
              <a:ext cx="42864" cy="128589"/>
            </a:xfrm>
            <a:custGeom>
              <a:avLst/>
              <a:gdLst/>
              <a:ahLst/>
              <a:cxnLst/>
              <a:rect l="0" t="0" r="0" b="0"/>
              <a:pathLst>
                <a:path w="42864" h="128589">
                  <a:moveTo>
                    <a:pt x="42863" y="0"/>
                  </a:moveTo>
                  <a:lnTo>
                    <a:pt x="42863" y="0"/>
                  </a:lnTo>
                  <a:lnTo>
                    <a:pt x="42863" y="6151"/>
                  </a:lnTo>
                  <a:lnTo>
                    <a:pt x="37208" y="22555"/>
                  </a:lnTo>
                  <a:lnTo>
                    <a:pt x="34044" y="36052"/>
                  </a:lnTo>
                  <a:lnTo>
                    <a:pt x="18952" y="69076"/>
                  </a:lnTo>
                  <a:lnTo>
                    <a:pt x="4754" y="103784"/>
                  </a:lnTo>
                  <a:lnTo>
                    <a:pt x="940" y="117926"/>
                  </a:lnTo>
                  <a:lnTo>
                    <a:pt x="0" y="12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1" name="SMARTInkShape-3299"/>
            <p:cNvSpPr/>
            <p:nvPr>
              <p:custDataLst>
                <p:tags r:id="rId161"/>
              </p:custDataLst>
            </p:nvPr>
          </p:nvSpPr>
          <p:spPr>
            <a:xfrm>
              <a:off x="7458075" y="4521994"/>
              <a:ext cx="104105" cy="142876"/>
            </a:xfrm>
            <a:custGeom>
              <a:avLst/>
              <a:gdLst/>
              <a:ahLst/>
              <a:cxnLst/>
              <a:rect l="0" t="0" r="0" b="0"/>
              <a:pathLst>
                <a:path w="104105" h="142876">
                  <a:moveTo>
                    <a:pt x="57150" y="0"/>
                  </a:moveTo>
                  <a:lnTo>
                    <a:pt x="57150" y="0"/>
                  </a:lnTo>
                  <a:lnTo>
                    <a:pt x="53358" y="3792"/>
                  </a:lnTo>
                  <a:lnTo>
                    <a:pt x="51495" y="7771"/>
                  </a:lnTo>
                  <a:lnTo>
                    <a:pt x="50301" y="16793"/>
                  </a:lnTo>
                  <a:lnTo>
                    <a:pt x="49409" y="18339"/>
                  </a:lnTo>
                  <a:lnTo>
                    <a:pt x="48020" y="19369"/>
                  </a:lnTo>
                  <a:lnTo>
                    <a:pt x="44362" y="21309"/>
                  </a:lnTo>
                  <a:lnTo>
                    <a:pt x="40089" y="24816"/>
                  </a:lnTo>
                  <a:lnTo>
                    <a:pt x="37661" y="29021"/>
                  </a:lnTo>
                  <a:lnTo>
                    <a:pt x="35789" y="33536"/>
                  </a:lnTo>
                  <a:lnTo>
                    <a:pt x="31065" y="40540"/>
                  </a:lnTo>
                  <a:lnTo>
                    <a:pt x="28904" y="48603"/>
                  </a:lnTo>
                  <a:lnTo>
                    <a:pt x="21734" y="56819"/>
                  </a:lnTo>
                  <a:lnTo>
                    <a:pt x="21458" y="63271"/>
                  </a:lnTo>
                  <a:lnTo>
                    <a:pt x="22243" y="63612"/>
                  </a:lnTo>
                  <a:lnTo>
                    <a:pt x="57286" y="64294"/>
                  </a:lnTo>
                  <a:lnTo>
                    <a:pt x="92869" y="64294"/>
                  </a:lnTo>
                  <a:lnTo>
                    <a:pt x="98602" y="64294"/>
                  </a:lnTo>
                  <a:lnTo>
                    <a:pt x="99071" y="65087"/>
                  </a:lnTo>
                  <a:lnTo>
                    <a:pt x="99888" y="70444"/>
                  </a:lnTo>
                  <a:lnTo>
                    <a:pt x="103769" y="74935"/>
                  </a:lnTo>
                  <a:lnTo>
                    <a:pt x="104104" y="76945"/>
                  </a:lnTo>
                  <a:lnTo>
                    <a:pt x="103534" y="79077"/>
                  </a:lnTo>
                  <a:lnTo>
                    <a:pt x="99682" y="85643"/>
                  </a:lnTo>
                  <a:lnTo>
                    <a:pt x="83238" y="102483"/>
                  </a:lnTo>
                  <a:lnTo>
                    <a:pt x="78534" y="105079"/>
                  </a:lnTo>
                  <a:lnTo>
                    <a:pt x="73798" y="107027"/>
                  </a:lnTo>
                  <a:lnTo>
                    <a:pt x="40776" y="130995"/>
                  </a:lnTo>
                  <a:lnTo>
                    <a:pt x="33733" y="133626"/>
                  </a:lnTo>
                  <a:lnTo>
                    <a:pt x="26105" y="135589"/>
                  </a:lnTo>
                  <a:lnTo>
                    <a:pt x="14740" y="14120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2" name="SMARTInkShape-3300"/>
            <p:cNvSpPr/>
            <p:nvPr>
              <p:custDataLst>
                <p:tags r:id="rId162"/>
              </p:custDataLst>
            </p:nvPr>
          </p:nvSpPr>
          <p:spPr>
            <a:xfrm>
              <a:off x="7493794" y="4500563"/>
              <a:ext cx="92870" cy="7144"/>
            </a:xfrm>
            <a:custGeom>
              <a:avLst/>
              <a:gdLst/>
              <a:ahLst/>
              <a:cxnLst/>
              <a:rect l="0" t="0" r="0" b="0"/>
              <a:pathLst>
                <a:path w="92870" h="7144">
                  <a:moveTo>
                    <a:pt x="0" y="7143"/>
                  </a:moveTo>
                  <a:lnTo>
                    <a:pt x="0" y="7143"/>
                  </a:lnTo>
                  <a:lnTo>
                    <a:pt x="33361" y="7143"/>
                  </a:lnTo>
                  <a:lnTo>
                    <a:pt x="45247" y="7143"/>
                  </a:lnTo>
                  <a:lnTo>
                    <a:pt x="76797" y="196"/>
                  </a:lnTo>
                  <a:lnTo>
                    <a:pt x="92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3" name="SMARTInkShape-3301"/>
            <p:cNvSpPr/>
            <p:nvPr>
              <p:custDataLst>
                <p:tags r:id="rId163"/>
              </p:custDataLst>
            </p:nvPr>
          </p:nvSpPr>
          <p:spPr>
            <a:xfrm>
              <a:off x="7608094" y="4436269"/>
              <a:ext cx="85608" cy="264320"/>
            </a:xfrm>
            <a:custGeom>
              <a:avLst/>
              <a:gdLst/>
              <a:ahLst/>
              <a:cxnLst/>
              <a:rect l="0" t="0" r="0" b="0"/>
              <a:pathLst>
                <a:path w="85608" h="264320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4910" y="794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7275" y="4910"/>
                  </a:lnTo>
                  <a:lnTo>
                    <a:pt x="14783" y="8819"/>
                  </a:lnTo>
                  <a:lnTo>
                    <a:pt x="26259" y="18477"/>
                  </a:lnTo>
                  <a:lnTo>
                    <a:pt x="35732" y="22964"/>
                  </a:lnTo>
                  <a:lnTo>
                    <a:pt x="40487" y="27669"/>
                  </a:lnTo>
                  <a:lnTo>
                    <a:pt x="52388" y="44340"/>
                  </a:lnTo>
                  <a:lnTo>
                    <a:pt x="66028" y="55384"/>
                  </a:lnTo>
                  <a:lnTo>
                    <a:pt x="81170" y="90604"/>
                  </a:lnTo>
                  <a:lnTo>
                    <a:pt x="84374" y="104809"/>
                  </a:lnTo>
                  <a:lnTo>
                    <a:pt x="85607" y="139504"/>
                  </a:lnTo>
                  <a:lnTo>
                    <a:pt x="84924" y="173773"/>
                  </a:lnTo>
                  <a:lnTo>
                    <a:pt x="71251" y="207165"/>
                  </a:lnTo>
                  <a:lnTo>
                    <a:pt x="58713" y="230187"/>
                  </a:lnTo>
                  <a:lnTo>
                    <a:pt x="44347" y="244377"/>
                  </a:lnTo>
                  <a:lnTo>
                    <a:pt x="38759" y="251487"/>
                  </a:lnTo>
                  <a:lnTo>
                    <a:pt x="26280" y="260218"/>
                  </a:lnTo>
                  <a:lnTo>
                    <a:pt x="19353" y="262496"/>
                  </a:lnTo>
                  <a:lnTo>
                    <a:pt x="0" y="264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3" name="SMARTInkShape-Group609"/>
          <p:cNvGrpSpPr/>
          <p:nvPr/>
        </p:nvGrpSpPr>
        <p:grpSpPr>
          <a:xfrm>
            <a:off x="7016237" y="3043238"/>
            <a:ext cx="941474" cy="342901"/>
            <a:chOff x="7016237" y="3043238"/>
            <a:chExt cx="941474" cy="342901"/>
          </a:xfrm>
        </p:grpSpPr>
        <p:sp>
          <p:nvSpPr>
            <p:cNvPr id="2325" name="SMARTInkShape-3302"/>
            <p:cNvSpPr/>
            <p:nvPr>
              <p:custDataLst>
                <p:tags r:id="rId121"/>
              </p:custDataLst>
            </p:nvPr>
          </p:nvSpPr>
          <p:spPr>
            <a:xfrm>
              <a:off x="7016237" y="3043238"/>
              <a:ext cx="113227" cy="264319"/>
            </a:xfrm>
            <a:custGeom>
              <a:avLst/>
              <a:gdLst/>
              <a:ahLst/>
              <a:cxnLst/>
              <a:rect l="0" t="0" r="0" b="0"/>
              <a:pathLst>
                <a:path w="113227" h="264319">
                  <a:moveTo>
                    <a:pt x="113226" y="0"/>
                  </a:moveTo>
                  <a:lnTo>
                    <a:pt x="113226" y="0"/>
                  </a:lnTo>
                  <a:lnTo>
                    <a:pt x="109433" y="0"/>
                  </a:lnTo>
                  <a:lnTo>
                    <a:pt x="105455" y="2116"/>
                  </a:lnTo>
                  <a:lnTo>
                    <a:pt x="72315" y="33792"/>
                  </a:lnTo>
                  <a:lnTo>
                    <a:pt x="45864" y="66701"/>
                  </a:lnTo>
                  <a:lnTo>
                    <a:pt x="32853" y="81764"/>
                  </a:lnTo>
                  <a:lnTo>
                    <a:pt x="18367" y="114719"/>
                  </a:lnTo>
                  <a:lnTo>
                    <a:pt x="6120" y="144419"/>
                  </a:lnTo>
                  <a:lnTo>
                    <a:pt x="347" y="167962"/>
                  </a:lnTo>
                  <a:lnTo>
                    <a:pt x="0" y="188693"/>
                  </a:lnTo>
                  <a:lnTo>
                    <a:pt x="4712" y="206457"/>
                  </a:lnTo>
                  <a:lnTo>
                    <a:pt x="22533" y="236050"/>
                  </a:lnTo>
                  <a:lnTo>
                    <a:pt x="35289" y="248005"/>
                  </a:lnTo>
                  <a:lnTo>
                    <a:pt x="53822" y="259155"/>
                  </a:lnTo>
                  <a:lnTo>
                    <a:pt x="77679" y="263299"/>
                  </a:lnTo>
                  <a:lnTo>
                    <a:pt x="106082" y="26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6" name="SMARTInkShape-3303"/>
            <p:cNvSpPr/>
            <p:nvPr>
              <p:custDataLst>
                <p:tags r:id="rId122"/>
              </p:custDataLst>
            </p:nvPr>
          </p:nvSpPr>
          <p:spPr>
            <a:xfrm>
              <a:off x="7193785" y="3100388"/>
              <a:ext cx="21404" cy="185738"/>
            </a:xfrm>
            <a:custGeom>
              <a:avLst/>
              <a:gdLst/>
              <a:ahLst/>
              <a:cxnLst/>
              <a:rect l="0" t="0" r="0" b="0"/>
              <a:pathLst>
                <a:path w="21404" h="185738">
                  <a:moveTo>
                    <a:pt x="21403" y="0"/>
                  </a:moveTo>
                  <a:lnTo>
                    <a:pt x="21403" y="0"/>
                  </a:lnTo>
                  <a:lnTo>
                    <a:pt x="20609" y="31921"/>
                  </a:lnTo>
                  <a:lnTo>
                    <a:pt x="14127" y="65319"/>
                  </a:lnTo>
                  <a:lnTo>
                    <a:pt x="8196" y="100147"/>
                  </a:lnTo>
                  <a:lnTo>
                    <a:pt x="1603" y="130094"/>
                  </a:lnTo>
                  <a:lnTo>
                    <a:pt x="67" y="164946"/>
                  </a:lnTo>
                  <a:lnTo>
                    <a:pt x="0" y="173315"/>
                  </a:lnTo>
                  <a:lnTo>
                    <a:pt x="2101" y="178364"/>
                  </a:lnTo>
                  <a:lnTo>
                    <a:pt x="7115" y="18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7" name="SMARTInkShape-3304"/>
            <p:cNvSpPr/>
            <p:nvPr>
              <p:custDataLst>
                <p:tags r:id="rId123"/>
              </p:custDataLst>
            </p:nvPr>
          </p:nvSpPr>
          <p:spPr>
            <a:xfrm>
              <a:off x="7239050" y="3114701"/>
              <a:ext cx="160715" cy="153325"/>
            </a:xfrm>
            <a:custGeom>
              <a:avLst/>
              <a:gdLst/>
              <a:ahLst/>
              <a:cxnLst/>
              <a:rect l="0" t="0" r="0" b="0"/>
              <a:pathLst>
                <a:path w="160715" h="153325">
                  <a:moveTo>
                    <a:pt x="83294" y="7118"/>
                  </a:moveTo>
                  <a:lnTo>
                    <a:pt x="83294" y="7118"/>
                  </a:lnTo>
                  <a:lnTo>
                    <a:pt x="83294" y="3326"/>
                  </a:lnTo>
                  <a:lnTo>
                    <a:pt x="82500" y="2208"/>
                  </a:lnTo>
                  <a:lnTo>
                    <a:pt x="81177" y="1463"/>
                  </a:lnTo>
                  <a:lnTo>
                    <a:pt x="76018" y="170"/>
                  </a:lnTo>
                  <a:lnTo>
                    <a:pt x="62502" y="0"/>
                  </a:lnTo>
                  <a:lnTo>
                    <a:pt x="56061" y="2102"/>
                  </a:lnTo>
                  <a:lnTo>
                    <a:pt x="42195" y="12954"/>
                  </a:lnTo>
                  <a:lnTo>
                    <a:pt x="30812" y="25604"/>
                  </a:lnTo>
                  <a:lnTo>
                    <a:pt x="13645" y="59727"/>
                  </a:lnTo>
                  <a:lnTo>
                    <a:pt x="3037" y="78533"/>
                  </a:lnTo>
                  <a:lnTo>
                    <a:pt x="0" y="89393"/>
                  </a:lnTo>
                  <a:lnTo>
                    <a:pt x="2082" y="108225"/>
                  </a:lnTo>
                  <a:lnTo>
                    <a:pt x="9896" y="129425"/>
                  </a:lnTo>
                  <a:lnTo>
                    <a:pt x="14425" y="136353"/>
                  </a:lnTo>
                  <a:lnTo>
                    <a:pt x="25229" y="144717"/>
                  </a:lnTo>
                  <a:lnTo>
                    <a:pt x="56259" y="153322"/>
                  </a:lnTo>
                  <a:lnTo>
                    <a:pt x="67574" y="153324"/>
                  </a:lnTo>
                  <a:lnTo>
                    <a:pt x="98333" y="144728"/>
                  </a:lnTo>
                  <a:lnTo>
                    <a:pt x="129606" y="133258"/>
                  </a:lnTo>
                  <a:lnTo>
                    <a:pt x="144818" y="122368"/>
                  </a:lnTo>
                  <a:lnTo>
                    <a:pt x="155586" y="105295"/>
                  </a:lnTo>
                  <a:lnTo>
                    <a:pt x="160012" y="88948"/>
                  </a:lnTo>
                  <a:lnTo>
                    <a:pt x="160714" y="64292"/>
                  </a:lnTo>
                  <a:lnTo>
                    <a:pt x="153774" y="33523"/>
                  </a:lnTo>
                  <a:lnTo>
                    <a:pt x="147426" y="23880"/>
                  </a:lnTo>
                  <a:lnTo>
                    <a:pt x="134928" y="13319"/>
                  </a:lnTo>
                  <a:lnTo>
                    <a:pt x="124963" y="8955"/>
                  </a:lnTo>
                  <a:lnTo>
                    <a:pt x="104725" y="7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8" name="SMARTInkShape-3305"/>
            <p:cNvSpPr/>
            <p:nvPr>
              <p:custDataLst>
                <p:tags r:id="rId124"/>
              </p:custDataLst>
            </p:nvPr>
          </p:nvSpPr>
          <p:spPr>
            <a:xfrm>
              <a:off x="7372350" y="3257550"/>
              <a:ext cx="85726" cy="128589"/>
            </a:xfrm>
            <a:custGeom>
              <a:avLst/>
              <a:gdLst/>
              <a:ahLst/>
              <a:cxnLst/>
              <a:rect l="0" t="0" r="0" b="0"/>
              <a:pathLst>
                <a:path w="85726" h="128589">
                  <a:moveTo>
                    <a:pt x="85725" y="0"/>
                  </a:moveTo>
                  <a:lnTo>
                    <a:pt x="85725" y="0"/>
                  </a:lnTo>
                  <a:lnTo>
                    <a:pt x="85725" y="32387"/>
                  </a:lnTo>
                  <a:lnTo>
                    <a:pt x="84931" y="45668"/>
                  </a:lnTo>
                  <a:lnTo>
                    <a:pt x="75782" y="69112"/>
                  </a:lnTo>
                  <a:lnTo>
                    <a:pt x="54758" y="101278"/>
                  </a:lnTo>
                  <a:lnTo>
                    <a:pt x="24009" y="125393"/>
                  </a:lnTo>
                  <a:lnTo>
                    <a:pt x="16727" y="127641"/>
                  </a:lnTo>
                  <a:lnTo>
                    <a:pt x="0" y="12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9" name="SMARTInkShape-3306"/>
            <p:cNvSpPr/>
            <p:nvPr>
              <p:custDataLst>
                <p:tags r:id="rId125"/>
              </p:custDataLst>
            </p:nvPr>
          </p:nvSpPr>
          <p:spPr>
            <a:xfrm>
              <a:off x="7516344" y="3121819"/>
              <a:ext cx="148901" cy="92726"/>
            </a:xfrm>
            <a:custGeom>
              <a:avLst/>
              <a:gdLst/>
              <a:ahLst/>
              <a:cxnLst/>
              <a:rect l="0" t="0" r="0" b="0"/>
              <a:pathLst>
                <a:path w="148901" h="92726">
                  <a:moveTo>
                    <a:pt x="63175" y="0"/>
                  </a:moveTo>
                  <a:lnTo>
                    <a:pt x="63175" y="0"/>
                  </a:lnTo>
                  <a:lnTo>
                    <a:pt x="57024" y="0"/>
                  </a:lnTo>
                  <a:lnTo>
                    <a:pt x="56693" y="794"/>
                  </a:lnTo>
                  <a:lnTo>
                    <a:pt x="56326" y="3792"/>
                  </a:lnTo>
                  <a:lnTo>
                    <a:pt x="54045" y="7771"/>
                  </a:lnTo>
                  <a:lnTo>
                    <a:pt x="20739" y="42426"/>
                  </a:lnTo>
                  <a:lnTo>
                    <a:pt x="9256" y="54711"/>
                  </a:lnTo>
                  <a:lnTo>
                    <a:pt x="4547" y="64282"/>
                  </a:lnTo>
                  <a:lnTo>
                    <a:pt x="0" y="70024"/>
                  </a:lnTo>
                  <a:lnTo>
                    <a:pt x="421" y="70495"/>
                  </a:lnTo>
                  <a:lnTo>
                    <a:pt x="3005" y="71018"/>
                  </a:lnTo>
                  <a:lnTo>
                    <a:pt x="4012" y="71952"/>
                  </a:lnTo>
                  <a:lnTo>
                    <a:pt x="5130" y="75106"/>
                  </a:lnTo>
                  <a:lnTo>
                    <a:pt x="7015" y="76264"/>
                  </a:lnTo>
                  <a:lnTo>
                    <a:pt x="16461" y="78688"/>
                  </a:lnTo>
                  <a:lnTo>
                    <a:pt x="25433" y="83287"/>
                  </a:lnTo>
                  <a:lnTo>
                    <a:pt x="58308" y="91236"/>
                  </a:lnTo>
                  <a:lnTo>
                    <a:pt x="93440" y="92725"/>
                  </a:lnTo>
                  <a:lnTo>
                    <a:pt x="105995" y="92011"/>
                  </a:lnTo>
                  <a:lnTo>
                    <a:pt x="1489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0" name="SMARTInkShape-3307"/>
            <p:cNvSpPr/>
            <p:nvPr>
              <p:custDataLst>
                <p:tags r:id="rId126"/>
              </p:custDataLst>
            </p:nvPr>
          </p:nvSpPr>
          <p:spPr>
            <a:xfrm>
              <a:off x="7650983" y="3128963"/>
              <a:ext cx="14262" cy="192882"/>
            </a:xfrm>
            <a:custGeom>
              <a:avLst/>
              <a:gdLst/>
              <a:ahLst/>
              <a:cxnLst/>
              <a:rect l="0" t="0" r="0" b="0"/>
              <a:pathLst>
                <a:path w="14262" h="192882">
                  <a:moveTo>
                    <a:pt x="7117" y="0"/>
                  </a:moveTo>
                  <a:lnTo>
                    <a:pt x="7117" y="0"/>
                  </a:lnTo>
                  <a:lnTo>
                    <a:pt x="7117" y="33853"/>
                  </a:lnTo>
                  <a:lnTo>
                    <a:pt x="7117" y="66705"/>
                  </a:lnTo>
                  <a:lnTo>
                    <a:pt x="5000" y="87847"/>
                  </a:lnTo>
                  <a:lnTo>
                    <a:pt x="414" y="123119"/>
                  </a:lnTo>
                  <a:lnTo>
                    <a:pt x="0" y="155454"/>
                  </a:lnTo>
                  <a:lnTo>
                    <a:pt x="772" y="173170"/>
                  </a:lnTo>
                  <a:lnTo>
                    <a:pt x="7250" y="189438"/>
                  </a:lnTo>
                  <a:lnTo>
                    <a:pt x="8793" y="190586"/>
                  </a:lnTo>
                  <a:lnTo>
                    <a:pt x="14261" y="19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1" name="SMARTInkShape-3308"/>
            <p:cNvSpPr/>
            <p:nvPr>
              <p:custDataLst>
                <p:tags r:id="rId127"/>
              </p:custDataLst>
            </p:nvPr>
          </p:nvSpPr>
          <p:spPr>
            <a:xfrm>
              <a:off x="7702286" y="3128963"/>
              <a:ext cx="162615" cy="177449"/>
            </a:xfrm>
            <a:custGeom>
              <a:avLst/>
              <a:gdLst/>
              <a:ahLst/>
              <a:cxnLst/>
              <a:rect l="0" t="0" r="0" b="0"/>
              <a:pathLst>
                <a:path w="162615" h="177449">
                  <a:moveTo>
                    <a:pt x="41539" y="0"/>
                  </a:moveTo>
                  <a:lnTo>
                    <a:pt x="41539" y="0"/>
                  </a:lnTo>
                  <a:lnTo>
                    <a:pt x="48681" y="0"/>
                  </a:lnTo>
                  <a:lnTo>
                    <a:pt x="44890" y="0"/>
                  </a:lnTo>
                  <a:lnTo>
                    <a:pt x="43773" y="793"/>
                  </a:lnTo>
                  <a:lnTo>
                    <a:pt x="43028" y="2116"/>
                  </a:lnTo>
                  <a:lnTo>
                    <a:pt x="42532" y="3792"/>
                  </a:lnTo>
                  <a:lnTo>
                    <a:pt x="33899" y="14473"/>
                  </a:lnTo>
                  <a:lnTo>
                    <a:pt x="27104" y="23602"/>
                  </a:lnTo>
                  <a:lnTo>
                    <a:pt x="16120" y="40620"/>
                  </a:lnTo>
                  <a:lnTo>
                    <a:pt x="5378" y="73701"/>
                  </a:lnTo>
                  <a:lnTo>
                    <a:pt x="0" y="96667"/>
                  </a:lnTo>
                  <a:lnTo>
                    <a:pt x="6030" y="126002"/>
                  </a:lnTo>
                  <a:lnTo>
                    <a:pt x="9353" y="134318"/>
                  </a:lnTo>
                  <a:lnTo>
                    <a:pt x="15593" y="141188"/>
                  </a:lnTo>
                  <a:lnTo>
                    <a:pt x="46456" y="165595"/>
                  </a:lnTo>
                  <a:lnTo>
                    <a:pt x="81041" y="174728"/>
                  </a:lnTo>
                  <a:lnTo>
                    <a:pt x="99810" y="177448"/>
                  </a:lnTo>
                  <a:lnTo>
                    <a:pt x="116660" y="174462"/>
                  </a:lnTo>
                  <a:lnTo>
                    <a:pt x="146219" y="161771"/>
                  </a:lnTo>
                  <a:lnTo>
                    <a:pt x="151563" y="157094"/>
                  </a:lnTo>
                  <a:lnTo>
                    <a:pt x="158786" y="140039"/>
                  </a:lnTo>
                  <a:lnTo>
                    <a:pt x="162614" y="109706"/>
                  </a:lnTo>
                  <a:lnTo>
                    <a:pt x="153007" y="77184"/>
                  </a:lnTo>
                  <a:lnTo>
                    <a:pt x="146181" y="60528"/>
                  </a:lnTo>
                  <a:lnTo>
                    <a:pt x="139376" y="52566"/>
                  </a:lnTo>
                  <a:lnTo>
                    <a:pt x="108087" y="27336"/>
                  </a:lnTo>
                  <a:lnTo>
                    <a:pt x="86501" y="16554"/>
                  </a:lnTo>
                  <a:lnTo>
                    <a:pt x="72772" y="13792"/>
                  </a:lnTo>
                  <a:lnTo>
                    <a:pt x="62970" y="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2" name="SMARTInkShape-3309"/>
            <p:cNvSpPr/>
            <p:nvPr>
              <p:custDataLst>
                <p:tags r:id="rId128"/>
              </p:custDataLst>
            </p:nvPr>
          </p:nvSpPr>
          <p:spPr>
            <a:xfrm>
              <a:off x="7793831" y="3050381"/>
              <a:ext cx="163880" cy="335758"/>
            </a:xfrm>
            <a:custGeom>
              <a:avLst/>
              <a:gdLst/>
              <a:ahLst/>
              <a:cxnLst/>
              <a:rect l="0" t="0" r="0" b="0"/>
              <a:pathLst>
                <a:path w="163880" h="335758">
                  <a:moveTo>
                    <a:pt x="0" y="0"/>
                  </a:moveTo>
                  <a:lnTo>
                    <a:pt x="0" y="0"/>
                  </a:lnTo>
                  <a:lnTo>
                    <a:pt x="10642" y="0"/>
                  </a:lnTo>
                  <a:lnTo>
                    <a:pt x="45419" y="10642"/>
                  </a:lnTo>
                  <a:lnTo>
                    <a:pt x="61259" y="20792"/>
                  </a:lnTo>
                  <a:lnTo>
                    <a:pt x="96006" y="52490"/>
                  </a:lnTo>
                  <a:lnTo>
                    <a:pt x="113642" y="67499"/>
                  </a:lnTo>
                  <a:lnTo>
                    <a:pt x="134047" y="100435"/>
                  </a:lnTo>
                  <a:lnTo>
                    <a:pt x="149483" y="130133"/>
                  </a:lnTo>
                  <a:lnTo>
                    <a:pt x="161061" y="159600"/>
                  </a:lnTo>
                  <a:lnTo>
                    <a:pt x="163879" y="193202"/>
                  </a:lnTo>
                  <a:lnTo>
                    <a:pt x="156479" y="222988"/>
                  </a:lnTo>
                  <a:lnTo>
                    <a:pt x="142816" y="256683"/>
                  </a:lnTo>
                  <a:lnTo>
                    <a:pt x="133598" y="271317"/>
                  </a:lnTo>
                  <a:lnTo>
                    <a:pt x="111638" y="294462"/>
                  </a:lnTo>
                  <a:lnTo>
                    <a:pt x="76324" y="319799"/>
                  </a:lnTo>
                  <a:lnTo>
                    <a:pt x="64294" y="335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9" name="SMARTInkShape-Group610"/>
          <p:cNvGrpSpPr/>
          <p:nvPr/>
        </p:nvGrpSpPr>
        <p:grpSpPr>
          <a:xfrm>
            <a:off x="528638" y="2714625"/>
            <a:ext cx="471488" cy="827595"/>
            <a:chOff x="528638" y="2714625"/>
            <a:chExt cx="471488" cy="827595"/>
          </a:xfrm>
        </p:grpSpPr>
        <p:sp>
          <p:nvSpPr>
            <p:cNvPr id="2334" name="SMARTInkShape-3310"/>
            <p:cNvSpPr/>
            <p:nvPr>
              <p:custDataLst>
                <p:tags r:id="rId116"/>
              </p:custDataLst>
            </p:nvPr>
          </p:nvSpPr>
          <p:spPr>
            <a:xfrm>
              <a:off x="564356" y="2714625"/>
              <a:ext cx="171451" cy="292895"/>
            </a:xfrm>
            <a:custGeom>
              <a:avLst/>
              <a:gdLst/>
              <a:ahLst/>
              <a:cxnLst/>
              <a:rect l="0" t="0" r="0" b="0"/>
              <a:pathLst>
                <a:path w="171451" h="292895">
                  <a:moveTo>
                    <a:pt x="171450" y="0"/>
                  </a:moveTo>
                  <a:lnTo>
                    <a:pt x="171450" y="0"/>
                  </a:lnTo>
                  <a:lnTo>
                    <a:pt x="171450" y="10849"/>
                  </a:lnTo>
                  <a:lnTo>
                    <a:pt x="164175" y="32753"/>
                  </a:lnTo>
                  <a:lnTo>
                    <a:pt x="142832" y="65959"/>
                  </a:lnTo>
                  <a:lnTo>
                    <a:pt x="120053" y="97729"/>
                  </a:lnTo>
                  <a:lnTo>
                    <a:pt x="98711" y="132366"/>
                  </a:lnTo>
                  <a:lnTo>
                    <a:pt x="69635" y="167424"/>
                  </a:lnTo>
                  <a:lnTo>
                    <a:pt x="48532" y="201739"/>
                  </a:lnTo>
                  <a:lnTo>
                    <a:pt x="36864" y="230923"/>
                  </a:lnTo>
                  <a:lnTo>
                    <a:pt x="12183" y="265287"/>
                  </a:lnTo>
                  <a:lnTo>
                    <a:pt x="9384" y="272951"/>
                  </a:lnTo>
                  <a:lnTo>
                    <a:pt x="7183" y="291679"/>
                  </a:lnTo>
                  <a:lnTo>
                    <a:pt x="6376" y="292084"/>
                  </a:lnTo>
                  <a:lnTo>
                    <a:pt x="0" y="292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5" name="SMARTInkShape-3311"/>
            <p:cNvSpPr/>
            <p:nvPr>
              <p:custDataLst>
                <p:tags r:id="rId117"/>
              </p:custDataLst>
            </p:nvPr>
          </p:nvSpPr>
          <p:spPr>
            <a:xfrm>
              <a:off x="553097" y="2736056"/>
              <a:ext cx="196998" cy="278608"/>
            </a:xfrm>
            <a:custGeom>
              <a:avLst/>
              <a:gdLst/>
              <a:ahLst/>
              <a:cxnLst/>
              <a:rect l="0" t="0" r="0" b="0"/>
              <a:pathLst>
                <a:path w="196998" h="278608">
                  <a:moveTo>
                    <a:pt x="4116" y="0"/>
                  </a:moveTo>
                  <a:lnTo>
                    <a:pt x="4116" y="0"/>
                  </a:lnTo>
                  <a:lnTo>
                    <a:pt x="323" y="0"/>
                  </a:lnTo>
                  <a:lnTo>
                    <a:pt x="0" y="794"/>
                  </a:lnTo>
                  <a:lnTo>
                    <a:pt x="3650" y="7276"/>
                  </a:lnTo>
                  <a:lnTo>
                    <a:pt x="3908" y="10642"/>
                  </a:lnTo>
                  <a:lnTo>
                    <a:pt x="23710" y="46008"/>
                  </a:lnTo>
                  <a:lnTo>
                    <a:pt x="34915" y="64445"/>
                  </a:lnTo>
                  <a:lnTo>
                    <a:pt x="42410" y="74680"/>
                  </a:lnTo>
                  <a:lnTo>
                    <a:pt x="64396" y="109675"/>
                  </a:lnTo>
                  <a:lnTo>
                    <a:pt x="92288" y="145331"/>
                  </a:lnTo>
                  <a:lnTo>
                    <a:pt x="115893" y="181044"/>
                  </a:lnTo>
                  <a:lnTo>
                    <a:pt x="142425" y="215968"/>
                  </a:lnTo>
                  <a:lnTo>
                    <a:pt x="173460" y="249989"/>
                  </a:lnTo>
                  <a:lnTo>
                    <a:pt x="196997" y="278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6" name="SMARTInkShape-3312"/>
            <p:cNvSpPr/>
            <p:nvPr>
              <p:custDataLst>
                <p:tags r:id="rId118"/>
              </p:custDataLst>
            </p:nvPr>
          </p:nvSpPr>
          <p:spPr>
            <a:xfrm>
              <a:off x="528638" y="3193256"/>
              <a:ext cx="192294" cy="348964"/>
            </a:xfrm>
            <a:custGeom>
              <a:avLst/>
              <a:gdLst/>
              <a:ahLst/>
              <a:cxnLst/>
              <a:rect l="0" t="0" r="0" b="0"/>
              <a:pathLst>
                <a:path w="192294" h="348964">
                  <a:moveTo>
                    <a:pt x="35718" y="0"/>
                  </a:moveTo>
                  <a:lnTo>
                    <a:pt x="35718" y="0"/>
                  </a:lnTo>
                  <a:lnTo>
                    <a:pt x="35718" y="3792"/>
                  </a:lnTo>
                  <a:lnTo>
                    <a:pt x="33602" y="7771"/>
                  </a:lnTo>
                  <a:lnTo>
                    <a:pt x="30809" y="12185"/>
                  </a:lnTo>
                  <a:lnTo>
                    <a:pt x="16448" y="45530"/>
                  </a:lnTo>
                  <a:lnTo>
                    <a:pt x="10253" y="59616"/>
                  </a:lnTo>
                  <a:lnTo>
                    <a:pt x="7325" y="92874"/>
                  </a:lnTo>
                  <a:lnTo>
                    <a:pt x="7154" y="122414"/>
                  </a:lnTo>
                  <a:lnTo>
                    <a:pt x="9265" y="127961"/>
                  </a:lnTo>
                  <a:lnTo>
                    <a:pt x="10939" y="130551"/>
                  </a:lnTo>
                  <a:lnTo>
                    <a:pt x="25032" y="140411"/>
                  </a:lnTo>
                  <a:lnTo>
                    <a:pt x="38461" y="146820"/>
                  </a:lnTo>
                  <a:lnTo>
                    <a:pt x="71458" y="149832"/>
                  </a:lnTo>
                  <a:lnTo>
                    <a:pt x="80971" y="149142"/>
                  </a:lnTo>
                  <a:lnTo>
                    <a:pt x="114300" y="135541"/>
                  </a:lnTo>
                  <a:lnTo>
                    <a:pt x="123031" y="130091"/>
                  </a:lnTo>
                  <a:lnTo>
                    <a:pt x="151283" y="95123"/>
                  </a:lnTo>
                  <a:lnTo>
                    <a:pt x="162521" y="61905"/>
                  </a:lnTo>
                  <a:lnTo>
                    <a:pt x="169451" y="42861"/>
                  </a:lnTo>
                  <a:lnTo>
                    <a:pt x="171333" y="19468"/>
                  </a:lnTo>
                  <a:lnTo>
                    <a:pt x="169281" y="14473"/>
                  </a:lnTo>
                  <a:lnTo>
                    <a:pt x="165288" y="8592"/>
                  </a:lnTo>
                  <a:lnTo>
                    <a:pt x="162626" y="7787"/>
                  </a:lnTo>
                  <a:lnTo>
                    <a:pt x="158241" y="7271"/>
                  </a:lnTo>
                  <a:lnTo>
                    <a:pt x="151106" y="13306"/>
                  </a:lnTo>
                  <a:lnTo>
                    <a:pt x="150114" y="34088"/>
                  </a:lnTo>
                  <a:lnTo>
                    <a:pt x="157299" y="67513"/>
                  </a:lnTo>
                  <a:lnTo>
                    <a:pt x="163226" y="100437"/>
                  </a:lnTo>
                  <a:lnTo>
                    <a:pt x="171934" y="135787"/>
                  </a:lnTo>
                  <a:lnTo>
                    <a:pt x="176620" y="159296"/>
                  </a:lnTo>
                  <a:lnTo>
                    <a:pt x="181996" y="191892"/>
                  </a:lnTo>
                  <a:lnTo>
                    <a:pt x="189908" y="226171"/>
                  </a:lnTo>
                  <a:lnTo>
                    <a:pt x="192293" y="256695"/>
                  </a:lnTo>
                  <a:lnTo>
                    <a:pt x="192010" y="292037"/>
                  </a:lnTo>
                  <a:lnTo>
                    <a:pt x="184057" y="326307"/>
                  </a:lnTo>
                  <a:lnTo>
                    <a:pt x="175880" y="337682"/>
                  </a:lnTo>
                  <a:lnTo>
                    <a:pt x="165178" y="345147"/>
                  </a:lnTo>
                  <a:lnTo>
                    <a:pt x="151952" y="348593"/>
                  </a:lnTo>
                  <a:lnTo>
                    <a:pt x="127558" y="348963"/>
                  </a:lnTo>
                  <a:lnTo>
                    <a:pt x="96525" y="343855"/>
                  </a:lnTo>
                  <a:lnTo>
                    <a:pt x="63834" y="335255"/>
                  </a:lnTo>
                  <a:lnTo>
                    <a:pt x="29308" y="318875"/>
                  </a:lnTo>
                  <a:lnTo>
                    <a:pt x="6583" y="305086"/>
                  </a:lnTo>
                  <a:lnTo>
                    <a:pt x="2926" y="300164"/>
                  </a:lnTo>
                  <a:lnTo>
                    <a:pt x="867" y="29293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7" name="SMARTInkShape-3313"/>
            <p:cNvSpPr/>
            <p:nvPr>
              <p:custDataLst>
                <p:tags r:id="rId119"/>
              </p:custDataLst>
            </p:nvPr>
          </p:nvSpPr>
          <p:spPr>
            <a:xfrm>
              <a:off x="785813" y="3264694"/>
              <a:ext cx="107157" cy="14288"/>
            </a:xfrm>
            <a:custGeom>
              <a:avLst/>
              <a:gdLst/>
              <a:ahLst/>
              <a:cxnLst/>
              <a:rect l="0" t="0" r="0" b="0"/>
              <a:pathLst>
                <a:path w="107157" h="14288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7770" y="2116"/>
                  </a:lnTo>
                  <a:lnTo>
                    <a:pt x="9943" y="3792"/>
                  </a:lnTo>
                  <a:lnTo>
                    <a:pt x="16589" y="5654"/>
                  </a:lnTo>
                  <a:lnTo>
                    <a:pt x="50905" y="7085"/>
                  </a:lnTo>
                  <a:lnTo>
                    <a:pt x="66235" y="7920"/>
                  </a:lnTo>
                  <a:lnTo>
                    <a:pt x="100965" y="13993"/>
                  </a:lnTo>
                  <a:lnTo>
                    <a:pt x="107156" y="1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8" name="SMARTInkShape-3314"/>
            <p:cNvSpPr/>
            <p:nvPr>
              <p:custDataLst>
                <p:tags r:id="rId120"/>
              </p:custDataLst>
            </p:nvPr>
          </p:nvSpPr>
          <p:spPr>
            <a:xfrm>
              <a:off x="850106" y="2874821"/>
              <a:ext cx="150020" cy="11255"/>
            </a:xfrm>
            <a:custGeom>
              <a:avLst/>
              <a:gdLst/>
              <a:ahLst/>
              <a:cxnLst/>
              <a:rect l="0" t="0" r="0" b="0"/>
              <a:pathLst>
                <a:path w="150020" h="11255">
                  <a:moveTo>
                    <a:pt x="0" y="11254"/>
                  </a:moveTo>
                  <a:lnTo>
                    <a:pt x="0" y="11254"/>
                  </a:lnTo>
                  <a:lnTo>
                    <a:pt x="30662" y="10460"/>
                  </a:lnTo>
                  <a:lnTo>
                    <a:pt x="44451" y="5600"/>
                  </a:lnTo>
                  <a:lnTo>
                    <a:pt x="77231" y="4241"/>
                  </a:lnTo>
                  <a:lnTo>
                    <a:pt x="107126" y="3334"/>
                  </a:lnTo>
                  <a:lnTo>
                    <a:pt x="122317" y="0"/>
                  </a:lnTo>
                  <a:lnTo>
                    <a:pt x="150019" y="4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0" name="SMARTInkShape-Group611"/>
          <p:cNvGrpSpPr/>
          <p:nvPr/>
        </p:nvGrpSpPr>
        <p:grpSpPr>
          <a:xfrm>
            <a:off x="1128713" y="2678906"/>
            <a:ext cx="1453332" cy="271439"/>
            <a:chOff x="1128713" y="2678906"/>
            <a:chExt cx="1453332" cy="271439"/>
          </a:xfrm>
        </p:grpSpPr>
        <p:sp>
          <p:nvSpPr>
            <p:cNvPr id="2340" name="SMARTInkShape-3315"/>
            <p:cNvSpPr/>
            <p:nvPr>
              <p:custDataLst>
                <p:tags r:id="rId106"/>
              </p:custDataLst>
            </p:nvPr>
          </p:nvSpPr>
          <p:spPr>
            <a:xfrm>
              <a:off x="1128713" y="2800456"/>
              <a:ext cx="135732" cy="135528"/>
            </a:xfrm>
            <a:custGeom>
              <a:avLst/>
              <a:gdLst/>
              <a:ahLst/>
              <a:cxnLst/>
              <a:rect l="0" t="0" r="0" b="0"/>
              <a:pathLst>
                <a:path w="135732" h="135528">
                  <a:moveTo>
                    <a:pt x="0" y="14182"/>
                  </a:moveTo>
                  <a:lnTo>
                    <a:pt x="0" y="14182"/>
                  </a:lnTo>
                  <a:lnTo>
                    <a:pt x="793" y="45309"/>
                  </a:lnTo>
                  <a:lnTo>
                    <a:pt x="5654" y="58724"/>
                  </a:lnTo>
                  <a:lnTo>
                    <a:pt x="8819" y="71830"/>
                  </a:lnTo>
                  <a:lnTo>
                    <a:pt x="13207" y="86688"/>
                  </a:lnTo>
                  <a:lnTo>
                    <a:pt x="14275" y="121192"/>
                  </a:lnTo>
                  <a:lnTo>
                    <a:pt x="14284" y="127041"/>
                  </a:lnTo>
                  <a:lnTo>
                    <a:pt x="7230" y="135527"/>
                  </a:lnTo>
                  <a:lnTo>
                    <a:pt x="7144" y="101134"/>
                  </a:lnTo>
                  <a:lnTo>
                    <a:pt x="13625" y="68883"/>
                  </a:lnTo>
                  <a:lnTo>
                    <a:pt x="14885" y="54643"/>
                  </a:lnTo>
                  <a:lnTo>
                    <a:pt x="19932" y="41163"/>
                  </a:lnTo>
                  <a:lnTo>
                    <a:pt x="37887" y="19394"/>
                  </a:lnTo>
                  <a:lnTo>
                    <a:pt x="45413" y="12529"/>
                  </a:lnTo>
                  <a:lnTo>
                    <a:pt x="64164" y="1705"/>
                  </a:lnTo>
                  <a:lnTo>
                    <a:pt x="83313" y="0"/>
                  </a:lnTo>
                  <a:lnTo>
                    <a:pt x="86769" y="2058"/>
                  </a:lnTo>
                  <a:lnTo>
                    <a:pt x="90951" y="4825"/>
                  </a:lnTo>
                  <a:lnTo>
                    <a:pt x="97768" y="7176"/>
                  </a:lnTo>
                  <a:lnTo>
                    <a:pt x="102454" y="10539"/>
                  </a:lnTo>
                  <a:lnTo>
                    <a:pt x="116686" y="33748"/>
                  </a:lnTo>
                  <a:lnTo>
                    <a:pt x="126912" y="64649"/>
                  </a:lnTo>
                  <a:lnTo>
                    <a:pt x="128543" y="99291"/>
                  </a:lnTo>
                  <a:lnTo>
                    <a:pt x="128558" y="101878"/>
                  </a:lnTo>
                  <a:lnTo>
                    <a:pt x="130691" y="106868"/>
                  </a:lnTo>
                  <a:lnTo>
                    <a:pt x="133491" y="111732"/>
                  </a:lnTo>
                  <a:lnTo>
                    <a:pt x="135731" y="121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1" name="SMARTInkShape-3316"/>
            <p:cNvSpPr/>
            <p:nvPr>
              <p:custDataLst>
                <p:tags r:id="rId107"/>
              </p:custDataLst>
            </p:nvPr>
          </p:nvSpPr>
          <p:spPr>
            <a:xfrm>
              <a:off x="1293019" y="2807518"/>
              <a:ext cx="127159" cy="121421"/>
            </a:xfrm>
            <a:custGeom>
              <a:avLst/>
              <a:gdLst/>
              <a:ahLst/>
              <a:cxnLst/>
              <a:rect l="0" t="0" r="0" b="0"/>
              <a:pathLst>
                <a:path w="127159" h="121421">
                  <a:moveTo>
                    <a:pt x="0" y="49982"/>
                  </a:moveTo>
                  <a:lnTo>
                    <a:pt x="0" y="49982"/>
                  </a:lnTo>
                  <a:lnTo>
                    <a:pt x="31921" y="49188"/>
                  </a:lnTo>
                  <a:lnTo>
                    <a:pt x="64350" y="41163"/>
                  </a:lnTo>
                  <a:lnTo>
                    <a:pt x="99993" y="26071"/>
                  </a:lnTo>
                  <a:lnTo>
                    <a:pt x="116470" y="18024"/>
                  </a:lnTo>
                  <a:lnTo>
                    <a:pt x="123762" y="11585"/>
                  </a:lnTo>
                  <a:lnTo>
                    <a:pt x="126443" y="6988"/>
                  </a:lnTo>
                  <a:lnTo>
                    <a:pt x="127158" y="4650"/>
                  </a:lnTo>
                  <a:lnTo>
                    <a:pt x="126840" y="3092"/>
                  </a:lnTo>
                  <a:lnTo>
                    <a:pt x="125835" y="2053"/>
                  </a:lnTo>
                  <a:lnTo>
                    <a:pt x="122602" y="899"/>
                  </a:lnTo>
                  <a:lnTo>
                    <a:pt x="90177" y="0"/>
                  </a:lnTo>
                  <a:lnTo>
                    <a:pt x="76901" y="776"/>
                  </a:lnTo>
                  <a:lnTo>
                    <a:pt x="44946" y="16769"/>
                  </a:lnTo>
                  <a:lnTo>
                    <a:pt x="34660" y="23825"/>
                  </a:lnTo>
                  <a:lnTo>
                    <a:pt x="21605" y="43470"/>
                  </a:lnTo>
                  <a:lnTo>
                    <a:pt x="16456" y="55196"/>
                  </a:lnTo>
                  <a:lnTo>
                    <a:pt x="14716" y="70062"/>
                  </a:lnTo>
                  <a:lnTo>
                    <a:pt x="16594" y="76898"/>
                  </a:lnTo>
                  <a:lnTo>
                    <a:pt x="24268" y="87755"/>
                  </a:lnTo>
                  <a:lnTo>
                    <a:pt x="58256" y="109505"/>
                  </a:lnTo>
                  <a:lnTo>
                    <a:pt x="70089" y="116654"/>
                  </a:lnTo>
                  <a:lnTo>
                    <a:pt x="100012" y="121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2" name="SMARTInkShape-3317"/>
            <p:cNvSpPr/>
            <p:nvPr>
              <p:custDataLst>
                <p:tags r:id="rId108"/>
              </p:custDataLst>
            </p:nvPr>
          </p:nvSpPr>
          <p:spPr>
            <a:xfrm>
              <a:off x="1465011" y="2821868"/>
              <a:ext cx="120903" cy="92783"/>
            </a:xfrm>
            <a:custGeom>
              <a:avLst/>
              <a:gdLst/>
              <a:ahLst/>
              <a:cxnLst/>
              <a:rect l="0" t="0" r="0" b="0"/>
              <a:pathLst>
                <a:path w="120903" h="92783">
                  <a:moveTo>
                    <a:pt x="120902" y="7057"/>
                  </a:moveTo>
                  <a:lnTo>
                    <a:pt x="120902" y="7057"/>
                  </a:lnTo>
                  <a:lnTo>
                    <a:pt x="117109" y="3265"/>
                  </a:lnTo>
                  <a:lnTo>
                    <a:pt x="113131" y="1403"/>
                  </a:lnTo>
                  <a:lnTo>
                    <a:pt x="99411" y="0"/>
                  </a:lnTo>
                  <a:lnTo>
                    <a:pt x="82319" y="5634"/>
                  </a:lnTo>
                  <a:lnTo>
                    <a:pt x="63656" y="12273"/>
                  </a:lnTo>
                  <a:lnTo>
                    <a:pt x="49436" y="15746"/>
                  </a:lnTo>
                  <a:lnTo>
                    <a:pt x="25648" y="27104"/>
                  </a:lnTo>
                  <a:lnTo>
                    <a:pt x="5631" y="44191"/>
                  </a:lnTo>
                  <a:lnTo>
                    <a:pt x="2201" y="51607"/>
                  </a:lnTo>
                  <a:lnTo>
                    <a:pt x="0" y="65510"/>
                  </a:lnTo>
                  <a:lnTo>
                    <a:pt x="1815" y="70872"/>
                  </a:lnTo>
                  <a:lnTo>
                    <a:pt x="9448" y="80781"/>
                  </a:lnTo>
                  <a:lnTo>
                    <a:pt x="20057" y="87992"/>
                  </a:lnTo>
                  <a:lnTo>
                    <a:pt x="37047" y="91363"/>
                  </a:lnTo>
                  <a:lnTo>
                    <a:pt x="69025" y="92595"/>
                  </a:lnTo>
                  <a:lnTo>
                    <a:pt x="102693" y="92757"/>
                  </a:lnTo>
                  <a:lnTo>
                    <a:pt x="113758" y="92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3" name="SMARTInkShape-3318"/>
            <p:cNvSpPr/>
            <p:nvPr>
              <p:custDataLst>
                <p:tags r:id="rId109"/>
              </p:custDataLst>
            </p:nvPr>
          </p:nvSpPr>
          <p:spPr>
            <a:xfrm>
              <a:off x="1650206" y="2700338"/>
              <a:ext cx="42864" cy="228601"/>
            </a:xfrm>
            <a:custGeom>
              <a:avLst/>
              <a:gdLst/>
              <a:ahLst/>
              <a:cxnLst/>
              <a:rect l="0" t="0" r="0" b="0"/>
              <a:pathLst>
                <a:path w="42864" h="228601">
                  <a:moveTo>
                    <a:pt x="0" y="0"/>
                  </a:moveTo>
                  <a:lnTo>
                    <a:pt x="0" y="0"/>
                  </a:lnTo>
                  <a:lnTo>
                    <a:pt x="0" y="33853"/>
                  </a:lnTo>
                  <a:lnTo>
                    <a:pt x="6151" y="65750"/>
                  </a:lnTo>
                  <a:lnTo>
                    <a:pt x="12668" y="100204"/>
                  </a:lnTo>
                  <a:lnTo>
                    <a:pt x="17760" y="132417"/>
                  </a:lnTo>
                  <a:lnTo>
                    <a:pt x="20706" y="162858"/>
                  </a:lnTo>
                  <a:lnTo>
                    <a:pt x="22010" y="179840"/>
                  </a:lnTo>
                  <a:lnTo>
                    <a:pt x="31346" y="204638"/>
                  </a:lnTo>
                  <a:lnTo>
                    <a:pt x="40797" y="220809"/>
                  </a:lnTo>
                  <a:lnTo>
                    <a:pt x="42863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4" name="SMARTInkShape-3319"/>
            <p:cNvSpPr/>
            <p:nvPr>
              <p:custDataLst>
                <p:tags r:id="rId110"/>
              </p:custDataLst>
            </p:nvPr>
          </p:nvSpPr>
          <p:spPr>
            <a:xfrm>
              <a:off x="1671744" y="2764631"/>
              <a:ext cx="157057" cy="164308"/>
            </a:xfrm>
            <a:custGeom>
              <a:avLst/>
              <a:gdLst/>
              <a:ahLst/>
              <a:cxnLst/>
              <a:rect l="0" t="0" r="0" b="0"/>
              <a:pathLst>
                <a:path w="157057" h="164308">
                  <a:moveTo>
                    <a:pt x="85619" y="0"/>
                  </a:moveTo>
                  <a:lnTo>
                    <a:pt x="85619" y="0"/>
                  </a:lnTo>
                  <a:lnTo>
                    <a:pt x="79468" y="6151"/>
                  </a:lnTo>
                  <a:lnTo>
                    <a:pt x="46708" y="26259"/>
                  </a:lnTo>
                  <a:lnTo>
                    <a:pt x="12704" y="46833"/>
                  </a:lnTo>
                  <a:lnTo>
                    <a:pt x="6040" y="51496"/>
                  </a:lnTo>
                  <a:lnTo>
                    <a:pt x="3991" y="53381"/>
                  </a:lnTo>
                  <a:lnTo>
                    <a:pt x="1715" y="57592"/>
                  </a:lnTo>
                  <a:lnTo>
                    <a:pt x="53" y="65822"/>
                  </a:lnTo>
                  <a:lnTo>
                    <a:pt x="0" y="67694"/>
                  </a:lnTo>
                  <a:lnTo>
                    <a:pt x="758" y="68942"/>
                  </a:lnTo>
                  <a:lnTo>
                    <a:pt x="2058" y="69774"/>
                  </a:lnTo>
                  <a:lnTo>
                    <a:pt x="7678" y="70945"/>
                  </a:lnTo>
                  <a:lnTo>
                    <a:pt x="12878" y="72013"/>
                  </a:lnTo>
                  <a:lnTo>
                    <a:pt x="29152" y="77049"/>
                  </a:lnTo>
                  <a:lnTo>
                    <a:pt x="42959" y="80244"/>
                  </a:lnTo>
                  <a:lnTo>
                    <a:pt x="57104" y="84101"/>
                  </a:lnTo>
                  <a:lnTo>
                    <a:pt x="71349" y="87361"/>
                  </a:lnTo>
                  <a:lnTo>
                    <a:pt x="83507" y="93353"/>
                  </a:lnTo>
                  <a:lnTo>
                    <a:pt x="102156" y="104045"/>
                  </a:lnTo>
                  <a:lnTo>
                    <a:pt x="120036" y="110539"/>
                  </a:lnTo>
                  <a:lnTo>
                    <a:pt x="126844" y="116862"/>
                  </a:lnTo>
                  <a:lnTo>
                    <a:pt x="146673" y="140315"/>
                  </a:lnTo>
                  <a:lnTo>
                    <a:pt x="148473" y="145177"/>
                  </a:lnTo>
                  <a:lnTo>
                    <a:pt x="149746" y="146791"/>
                  </a:lnTo>
                  <a:lnTo>
                    <a:pt x="154537" y="149856"/>
                  </a:lnTo>
                  <a:lnTo>
                    <a:pt x="156724" y="156044"/>
                  </a:lnTo>
                  <a:lnTo>
                    <a:pt x="157056" y="164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5" name="SMARTInkShape-3320"/>
            <p:cNvSpPr/>
            <p:nvPr>
              <p:custDataLst>
                <p:tags r:id="rId111"/>
              </p:custDataLst>
            </p:nvPr>
          </p:nvSpPr>
          <p:spPr>
            <a:xfrm>
              <a:off x="1864519" y="2678906"/>
              <a:ext cx="50007" cy="235745"/>
            </a:xfrm>
            <a:custGeom>
              <a:avLst/>
              <a:gdLst/>
              <a:ahLst/>
              <a:cxnLst/>
              <a:rect l="0" t="0" r="0" b="0"/>
              <a:pathLst>
                <a:path w="50007" h="235745">
                  <a:moveTo>
                    <a:pt x="0" y="0"/>
                  </a:moveTo>
                  <a:lnTo>
                    <a:pt x="0" y="0"/>
                  </a:lnTo>
                  <a:lnTo>
                    <a:pt x="6151" y="0"/>
                  </a:lnTo>
                  <a:lnTo>
                    <a:pt x="6482" y="794"/>
                  </a:lnTo>
                  <a:lnTo>
                    <a:pt x="7136" y="31434"/>
                  </a:lnTo>
                  <a:lnTo>
                    <a:pt x="7143" y="65538"/>
                  </a:lnTo>
                  <a:lnTo>
                    <a:pt x="7144" y="100176"/>
                  </a:lnTo>
                  <a:lnTo>
                    <a:pt x="9260" y="121492"/>
                  </a:lnTo>
                  <a:lnTo>
                    <a:pt x="14419" y="156375"/>
                  </a:lnTo>
                  <a:lnTo>
                    <a:pt x="24143" y="186731"/>
                  </a:lnTo>
                  <a:lnTo>
                    <a:pt x="38129" y="218744"/>
                  </a:lnTo>
                  <a:lnTo>
                    <a:pt x="50006" y="235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6" name="SMARTInkShape-3321"/>
            <p:cNvSpPr/>
            <p:nvPr>
              <p:custDataLst>
                <p:tags r:id="rId112"/>
              </p:custDataLst>
            </p:nvPr>
          </p:nvSpPr>
          <p:spPr>
            <a:xfrm>
              <a:off x="1929260" y="2814638"/>
              <a:ext cx="156716" cy="107157"/>
            </a:xfrm>
            <a:custGeom>
              <a:avLst/>
              <a:gdLst/>
              <a:ahLst/>
              <a:cxnLst/>
              <a:rect l="0" t="0" r="0" b="0"/>
              <a:pathLst>
                <a:path w="156716" h="107157">
                  <a:moveTo>
                    <a:pt x="99565" y="0"/>
                  </a:moveTo>
                  <a:lnTo>
                    <a:pt x="99565" y="0"/>
                  </a:lnTo>
                  <a:lnTo>
                    <a:pt x="78773" y="0"/>
                  </a:lnTo>
                  <a:lnTo>
                    <a:pt x="72332" y="2116"/>
                  </a:lnTo>
                  <a:lnTo>
                    <a:pt x="37237" y="21486"/>
                  </a:lnTo>
                  <a:lnTo>
                    <a:pt x="18715" y="39048"/>
                  </a:lnTo>
                  <a:lnTo>
                    <a:pt x="2946" y="65964"/>
                  </a:lnTo>
                  <a:lnTo>
                    <a:pt x="558" y="76077"/>
                  </a:lnTo>
                  <a:lnTo>
                    <a:pt x="0" y="84347"/>
                  </a:lnTo>
                  <a:lnTo>
                    <a:pt x="1438" y="87981"/>
                  </a:lnTo>
                  <a:lnTo>
                    <a:pt x="7270" y="94136"/>
                  </a:lnTo>
                  <a:lnTo>
                    <a:pt x="15153" y="97400"/>
                  </a:lnTo>
                  <a:lnTo>
                    <a:pt x="47254" y="99859"/>
                  </a:lnTo>
                  <a:lnTo>
                    <a:pt x="79552" y="93848"/>
                  </a:lnTo>
                  <a:lnTo>
                    <a:pt x="84635" y="91934"/>
                  </a:lnTo>
                  <a:lnTo>
                    <a:pt x="108879" y="69252"/>
                  </a:lnTo>
                  <a:lnTo>
                    <a:pt x="116171" y="58178"/>
                  </a:lnTo>
                  <a:lnTo>
                    <a:pt x="119567" y="44842"/>
                  </a:lnTo>
                  <a:lnTo>
                    <a:pt x="120871" y="26576"/>
                  </a:lnTo>
                  <a:lnTo>
                    <a:pt x="118824" y="21601"/>
                  </a:lnTo>
                  <a:lnTo>
                    <a:pt x="114835" y="15732"/>
                  </a:lnTo>
                  <a:lnTo>
                    <a:pt x="112172" y="14929"/>
                  </a:lnTo>
                  <a:lnTo>
                    <a:pt x="107788" y="14414"/>
                  </a:lnTo>
                  <a:lnTo>
                    <a:pt x="107428" y="15165"/>
                  </a:lnTo>
                  <a:lnTo>
                    <a:pt x="107028" y="18117"/>
                  </a:lnTo>
                  <a:lnTo>
                    <a:pt x="104734" y="22075"/>
                  </a:lnTo>
                  <a:lnTo>
                    <a:pt x="103011" y="24241"/>
                  </a:lnTo>
                  <a:lnTo>
                    <a:pt x="102656" y="26480"/>
                  </a:lnTo>
                  <a:lnTo>
                    <a:pt x="103213" y="28766"/>
                  </a:lnTo>
                  <a:lnTo>
                    <a:pt x="105155" y="34216"/>
                  </a:lnTo>
                  <a:lnTo>
                    <a:pt x="108734" y="58830"/>
                  </a:lnTo>
                  <a:lnTo>
                    <a:pt x="116634" y="76531"/>
                  </a:lnTo>
                  <a:lnTo>
                    <a:pt x="123291" y="83755"/>
                  </a:lnTo>
                  <a:lnTo>
                    <a:pt x="147001" y="103904"/>
                  </a:lnTo>
                  <a:lnTo>
                    <a:pt x="156715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7" name="SMARTInkShape-3322"/>
            <p:cNvSpPr/>
            <p:nvPr>
              <p:custDataLst>
                <p:tags r:id="rId113"/>
              </p:custDataLst>
            </p:nvPr>
          </p:nvSpPr>
          <p:spPr>
            <a:xfrm>
              <a:off x="2087420" y="2814638"/>
              <a:ext cx="91425" cy="114301"/>
            </a:xfrm>
            <a:custGeom>
              <a:avLst/>
              <a:gdLst/>
              <a:ahLst/>
              <a:cxnLst/>
              <a:rect l="0" t="0" r="0" b="0"/>
              <a:pathLst>
                <a:path w="91425" h="114301">
                  <a:moveTo>
                    <a:pt x="91424" y="0"/>
                  </a:moveTo>
                  <a:lnTo>
                    <a:pt x="91424" y="0"/>
                  </a:lnTo>
                  <a:lnTo>
                    <a:pt x="81481" y="0"/>
                  </a:lnTo>
                  <a:lnTo>
                    <a:pt x="76950" y="2116"/>
                  </a:lnTo>
                  <a:lnTo>
                    <a:pt x="74631" y="3792"/>
                  </a:lnTo>
                  <a:lnTo>
                    <a:pt x="42679" y="16999"/>
                  </a:lnTo>
                  <a:lnTo>
                    <a:pt x="29179" y="27702"/>
                  </a:lnTo>
                  <a:lnTo>
                    <a:pt x="3433" y="62944"/>
                  </a:lnTo>
                  <a:lnTo>
                    <a:pt x="0" y="76505"/>
                  </a:lnTo>
                  <a:lnTo>
                    <a:pt x="1314" y="83744"/>
                  </a:lnTo>
                  <a:lnTo>
                    <a:pt x="2775" y="86785"/>
                  </a:lnTo>
                  <a:lnTo>
                    <a:pt x="8633" y="92281"/>
                  </a:lnTo>
                  <a:lnTo>
                    <a:pt x="33057" y="109503"/>
                  </a:lnTo>
                  <a:lnTo>
                    <a:pt x="56082" y="113352"/>
                  </a:lnTo>
                  <a:lnTo>
                    <a:pt x="8428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8" name="SMARTInkShape-3323"/>
            <p:cNvSpPr/>
            <p:nvPr>
              <p:custDataLst>
                <p:tags r:id="rId114"/>
              </p:custDataLst>
            </p:nvPr>
          </p:nvSpPr>
          <p:spPr>
            <a:xfrm>
              <a:off x="2243138" y="2814754"/>
              <a:ext cx="141330" cy="114185"/>
            </a:xfrm>
            <a:custGeom>
              <a:avLst/>
              <a:gdLst/>
              <a:ahLst/>
              <a:cxnLst/>
              <a:rect l="0" t="0" r="0" b="0"/>
              <a:pathLst>
                <a:path w="141330" h="114185">
                  <a:moveTo>
                    <a:pt x="0" y="49890"/>
                  </a:moveTo>
                  <a:lnTo>
                    <a:pt x="0" y="49890"/>
                  </a:lnTo>
                  <a:lnTo>
                    <a:pt x="32111" y="49096"/>
                  </a:lnTo>
                  <a:lnTo>
                    <a:pt x="64759" y="39947"/>
                  </a:lnTo>
                  <a:lnTo>
                    <a:pt x="97957" y="34058"/>
                  </a:lnTo>
                  <a:lnTo>
                    <a:pt x="122760" y="23493"/>
                  </a:lnTo>
                  <a:lnTo>
                    <a:pt x="135050" y="16247"/>
                  </a:lnTo>
                  <a:lnTo>
                    <a:pt x="137658" y="15555"/>
                  </a:lnTo>
                  <a:lnTo>
                    <a:pt x="139397" y="14300"/>
                  </a:lnTo>
                  <a:lnTo>
                    <a:pt x="140556" y="12670"/>
                  </a:lnTo>
                  <a:lnTo>
                    <a:pt x="141329" y="10789"/>
                  </a:lnTo>
                  <a:lnTo>
                    <a:pt x="141051" y="8741"/>
                  </a:lnTo>
                  <a:lnTo>
                    <a:pt x="138624" y="4350"/>
                  </a:lnTo>
                  <a:lnTo>
                    <a:pt x="136866" y="2861"/>
                  </a:lnTo>
                  <a:lnTo>
                    <a:pt x="132796" y="1207"/>
                  </a:lnTo>
                  <a:lnTo>
                    <a:pt x="109070" y="0"/>
                  </a:lnTo>
                  <a:lnTo>
                    <a:pt x="90395" y="5610"/>
                  </a:lnTo>
                  <a:lnTo>
                    <a:pt x="61904" y="19812"/>
                  </a:lnTo>
                  <a:lnTo>
                    <a:pt x="30691" y="44427"/>
                  </a:lnTo>
                  <a:lnTo>
                    <a:pt x="25546" y="52224"/>
                  </a:lnTo>
                  <a:lnTo>
                    <a:pt x="23260" y="58336"/>
                  </a:lnTo>
                  <a:lnTo>
                    <a:pt x="21973" y="70031"/>
                  </a:lnTo>
                  <a:lnTo>
                    <a:pt x="23788" y="76833"/>
                  </a:lnTo>
                  <a:lnTo>
                    <a:pt x="31390" y="87242"/>
                  </a:lnTo>
                  <a:lnTo>
                    <a:pt x="44388" y="101189"/>
                  </a:lnTo>
                  <a:lnTo>
                    <a:pt x="53859" y="104439"/>
                  </a:lnTo>
                  <a:lnTo>
                    <a:pt x="85436" y="112466"/>
                  </a:lnTo>
                  <a:lnTo>
                    <a:pt x="114300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9" name="SMARTInkShape-3324"/>
            <p:cNvSpPr/>
            <p:nvPr>
              <p:custDataLst>
                <p:tags r:id="rId115"/>
              </p:custDataLst>
            </p:nvPr>
          </p:nvSpPr>
          <p:spPr>
            <a:xfrm>
              <a:off x="2457450" y="2821781"/>
              <a:ext cx="124595" cy="128564"/>
            </a:xfrm>
            <a:custGeom>
              <a:avLst/>
              <a:gdLst/>
              <a:ahLst/>
              <a:cxnLst/>
              <a:rect l="0" t="0" r="0" b="0"/>
              <a:pathLst>
                <a:path w="124595" h="128564">
                  <a:moveTo>
                    <a:pt x="92869" y="0"/>
                  </a:moveTo>
                  <a:lnTo>
                    <a:pt x="92869" y="0"/>
                  </a:lnTo>
                  <a:lnTo>
                    <a:pt x="86019" y="0"/>
                  </a:lnTo>
                  <a:lnTo>
                    <a:pt x="80080" y="4910"/>
                  </a:lnTo>
                  <a:lnTo>
                    <a:pt x="75808" y="6151"/>
                  </a:lnTo>
                  <a:lnTo>
                    <a:pt x="61688" y="7742"/>
                  </a:lnTo>
                  <a:lnTo>
                    <a:pt x="42989" y="15952"/>
                  </a:lnTo>
                  <a:lnTo>
                    <a:pt x="30973" y="25619"/>
                  </a:lnTo>
                  <a:lnTo>
                    <a:pt x="26201" y="27261"/>
                  </a:lnTo>
                  <a:lnTo>
                    <a:pt x="24611" y="28493"/>
                  </a:lnTo>
                  <a:lnTo>
                    <a:pt x="22845" y="31979"/>
                  </a:lnTo>
                  <a:lnTo>
                    <a:pt x="23167" y="34019"/>
                  </a:lnTo>
                  <a:lnTo>
                    <a:pt x="27414" y="40683"/>
                  </a:lnTo>
                  <a:lnTo>
                    <a:pt x="41382" y="54787"/>
                  </a:lnTo>
                  <a:lnTo>
                    <a:pt x="76328" y="73820"/>
                  </a:lnTo>
                  <a:lnTo>
                    <a:pt x="100994" y="88107"/>
                  </a:lnTo>
                  <a:lnTo>
                    <a:pt x="123789" y="109538"/>
                  </a:lnTo>
                  <a:lnTo>
                    <a:pt x="124594" y="111919"/>
                  </a:lnTo>
                  <a:lnTo>
                    <a:pt x="124338" y="114300"/>
                  </a:lnTo>
                  <a:lnTo>
                    <a:pt x="122301" y="121444"/>
                  </a:lnTo>
                  <a:lnTo>
                    <a:pt x="122015" y="123825"/>
                  </a:lnTo>
                  <a:lnTo>
                    <a:pt x="121031" y="125413"/>
                  </a:lnTo>
                  <a:lnTo>
                    <a:pt x="119581" y="126471"/>
                  </a:lnTo>
                  <a:lnTo>
                    <a:pt x="115853" y="127647"/>
                  </a:lnTo>
                  <a:lnTo>
                    <a:pt x="84616" y="128563"/>
                  </a:lnTo>
                  <a:lnTo>
                    <a:pt x="54880" y="127792"/>
                  </a:lnTo>
                  <a:lnTo>
                    <a:pt x="21438" y="116231"/>
                  </a:lnTo>
                  <a:lnTo>
                    <a:pt x="12703" y="114365"/>
                  </a:lnTo>
                  <a:lnTo>
                    <a:pt x="0" y="107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1" name="SMARTInkShape-Group612"/>
          <p:cNvGrpSpPr/>
          <p:nvPr/>
        </p:nvGrpSpPr>
        <p:grpSpPr>
          <a:xfrm>
            <a:off x="986293" y="3143250"/>
            <a:ext cx="1419196" cy="352886"/>
            <a:chOff x="986293" y="3143250"/>
            <a:chExt cx="1419196" cy="352886"/>
          </a:xfrm>
        </p:grpSpPr>
        <p:sp>
          <p:nvSpPr>
            <p:cNvPr id="2351" name="SMARTInkShape-3325"/>
            <p:cNvSpPr/>
            <p:nvPr>
              <p:custDataLst>
                <p:tags r:id="rId96"/>
              </p:custDataLst>
            </p:nvPr>
          </p:nvSpPr>
          <p:spPr>
            <a:xfrm>
              <a:off x="986293" y="3201491"/>
              <a:ext cx="156708" cy="120074"/>
            </a:xfrm>
            <a:custGeom>
              <a:avLst/>
              <a:gdLst/>
              <a:ahLst/>
              <a:cxnLst/>
              <a:rect l="0" t="0" r="0" b="0"/>
              <a:pathLst>
                <a:path w="156708" h="120074">
                  <a:moveTo>
                    <a:pt x="20976" y="56059"/>
                  </a:moveTo>
                  <a:lnTo>
                    <a:pt x="20976" y="56059"/>
                  </a:lnTo>
                  <a:lnTo>
                    <a:pt x="51268" y="56059"/>
                  </a:lnTo>
                  <a:lnTo>
                    <a:pt x="85429" y="43702"/>
                  </a:lnTo>
                  <a:lnTo>
                    <a:pt x="94072" y="41836"/>
                  </a:lnTo>
                  <a:lnTo>
                    <a:pt x="104194" y="37116"/>
                  </a:lnTo>
                  <a:lnTo>
                    <a:pt x="116100" y="34571"/>
                  </a:lnTo>
                  <a:lnTo>
                    <a:pt x="125008" y="29143"/>
                  </a:lnTo>
                  <a:lnTo>
                    <a:pt x="130183" y="24782"/>
                  </a:lnTo>
                  <a:lnTo>
                    <a:pt x="133012" y="20198"/>
                  </a:lnTo>
                  <a:lnTo>
                    <a:pt x="134978" y="13325"/>
                  </a:lnTo>
                  <a:lnTo>
                    <a:pt x="135143" y="9814"/>
                  </a:lnTo>
                  <a:lnTo>
                    <a:pt x="134394" y="8560"/>
                  </a:lnTo>
                  <a:lnTo>
                    <a:pt x="133100" y="7724"/>
                  </a:lnTo>
                  <a:lnTo>
                    <a:pt x="131444" y="7167"/>
                  </a:lnTo>
                  <a:lnTo>
                    <a:pt x="122289" y="1364"/>
                  </a:lnTo>
                  <a:lnTo>
                    <a:pt x="114687" y="0"/>
                  </a:lnTo>
                  <a:lnTo>
                    <a:pt x="82004" y="6248"/>
                  </a:lnTo>
                  <a:lnTo>
                    <a:pt x="47824" y="18185"/>
                  </a:lnTo>
                  <a:lnTo>
                    <a:pt x="28249" y="29645"/>
                  </a:lnTo>
                  <a:lnTo>
                    <a:pt x="10027" y="46672"/>
                  </a:lnTo>
                  <a:lnTo>
                    <a:pt x="3003" y="58393"/>
                  </a:lnTo>
                  <a:lnTo>
                    <a:pt x="228" y="69867"/>
                  </a:lnTo>
                  <a:lnTo>
                    <a:pt x="0" y="72408"/>
                  </a:lnTo>
                  <a:lnTo>
                    <a:pt x="3472" y="83569"/>
                  </a:lnTo>
                  <a:lnTo>
                    <a:pt x="9492" y="90246"/>
                  </a:lnTo>
                  <a:lnTo>
                    <a:pt x="44898" y="110768"/>
                  </a:lnTo>
                  <a:lnTo>
                    <a:pt x="59902" y="117160"/>
                  </a:lnTo>
                  <a:lnTo>
                    <a:pt x="94929" y="120073"/>
                  </a:lnTo>
                  <a:lnTo>
                    <a:pt x="129793" y="119535"/>
                  </a:lnTo>
                  <a:lnTo>
                    <a:pt x="156707" y="113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2" name="SMARTInkShape-3326"/>
            <p:cNvSpPr/>
            <p:nvPr>
              <p:custDataLst>
                <p:tags r:id="rId97"/>
              </p:custDataLst>
            </p:nvPr>
          </p:nvSpPr>
          <p:spPr>
            <a:xfrm>
              <a:off x="1171734" y="3186113"/>
              <a:ext cx="114142" cy="142751"/>
            </a:xfrm>
            <a:custGeom>
              <a:avLst/>
              <a:gdLst/>
              <a:ahLst/>
              <a:cxnLst/>
              <a:rect l="0" t="0" r="0" b="0"/>
              <a:pathLst>
                <a:path w="114142" h="142751">
                  <a:moveTo>
                    <a:pt x="21272" y="35718"/>
                  </a:moveTo>
                  <a:lnTo>
                    <a:pt x="21272" y="35718"/>
                  </a:lnTo>
                  <a:lnTo>
                    <a:pt x="21272" y="45661"/>
                  </a:lnTo>
                  <a:lnTo>
                    <a:pt x="23389" y="50191"/>
                  </a:lnTo>
                  <a:lnTo>
                    <a:pt x="38065" y="76629"/>
                  </a:lnTo>
                  <a:lnTo>
                    <a:pt x="48135" y="108768"/>
                  </a:lnTo>
                  <a:lnTo>
                    <a:pt x="55007" y="120821"/>
                  </a:lnTo>
                  <a:lnTo>
                    <a:pt x="56817" y="135676"/>
                  </a:lnTo>
                  <a:lnTo>
                    <a:pt x="56875" y="138076"/>
                  </a:lnTo>
                  <a:lnTo>
                    <a:pt x="56120" y="139675"/>
                  </a:lnTo>
                  <a:lnTo>
                    <a:pt x="54823" y="140742"/>
                  </a:lnTo>
                  <a:lnTo>
                    <a:pt x="51265" y="141926"/>
                  </a:lnTo>
                  <a:lnTo>
                    <a:pt x="40195" y="142750"/>
                  </a:lnTo>
                  <a:lnTo>
                    <a:pt x="35503" y="140703"/>
                  </a:lnTo>
                  <a:lnTo>
                    <a:pt x="15095" y="122286"/>
                  </a:lnTo>
                  <a:lnTo>
                    <a:pt x="10589" y="113616"/>
                  </a:lnTo>
                  <a:lnTo>
                    <a:pt x="7793" y="105264"/>
                  </a:lnTo>
                  <a:lnTo>
                    <a:pt x="2550" y="95306"/>
                  </a:lnTo>
                  <a:lnTo>
                    <a:pt x="0" y="64157"/>
                  </a:lnTo>
                  <a:lnTo>
                    <a:pt x="705" y="55502"/>
                  </a:lnTo>
                  <a:lnTo>
                    <a:pt x="5509" y="41361"/>
                  </a:lnTo>
                  <a:lnTo>
                    <a:pt x="7123" y="33463"/>
                  </a:lnTo>
                  <a:lnTo>
                    <a:pt x="10486" y="27308"/>
                  </a:lnTo>
                  <a:lnTo>
                    <a:pt x="20634" y="19380"/>
                  </a:lnTo>
                  <a:lnTo>
                    <a:pt x="38285" y="10383"/>
                  </a:lnTo>
                  <a:lnTo>
                    <a:pt x="71299" y="1678"/>
                  </a:lnTo>
                  <a:lnTo>
                    <a:pt x="105323" y="43"/>
                  </a:lnTo>
                  <a:lnTo>
                    <a:pt x="1141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3" name="SMARTInkShape-3327"/>
            <p:cNvSpPr/>
            <p:nvPr>
              <p:custDataLst>
                <p:tags r:id="rId98"/>
              </p:custDataLst>
            </p:nvPr>
          </p:nvSpPr>
          <p:spPr>
            <a:xfrm>
              <a:off x="1186015" y="3200400"/>
              <a:ext cx="199874" cy="128589"/>
            </a:xfrm>
            <a:custGeom>
              <a:avLst/>
              <a:gdLst/>
              <a:ahLst/>
              <a:cxnLst/>
              <a:rect l="0" t="0" r="0" b="0"/>
              <a:pathLst>
                <a:path w="199874" h="128589">
                  <a:moveTo>
                    <a:pt x="99860" y="0"/>
                  </a:moveTo>
                  <a:lnTo>
                    <a:pt x="99860" y="0"/>
                  </a:lnTo>
                  <a:lnTo>
                    <a:pt x="69592" y="0"/>
                  </a:lnTo>
                  <a:lnTo>
                    <a:pt x="58171" y="3792"/>
                  </a:lnTo>
                  <a:lnTo>
                    <a:pt x="45000" y="11391"/>
                  </a:lnTo>
                  <a:lnTo>
                    <a:pt x="36849" y="13000"/>
                  </a:lnTo>
                  <a:lnTo>
                    <a:pt x="33246" y="15017"/>
                  </a:lnTo>
                  <a:lnTo>
                    <a:pt x="5698" y="41689"/>
                  </a:lnTo>
                  <a:lnTo>
                    <a:pt x="2448" y="50543"/>
                  </a:lnTo>
                  <a:lnTo>
                    <a:pt x="0" y="79583"/>
                  </a:lnTo>
                  <a:lnTo>
                    <a:pt x="6012" y="101279"/>
                  </a:lnTo>
                  <a:lnTo>
                    <a:pt x="10789" y="106661"/>
                  </a:lnTo>
                  <a:lnTo>
                    <a:pt x="26394" y="118204"/>
                  </a:lnTo>
                  <a:lnTo>
                    <a:pt x="43250" y="120803"/>
                  </a:lnTo>
                  <a:lnTo>
                    <a:pt x="52475" y="120366"/>
                  </a:lnTo>
                  <a:lnTo>
                    <a:pt x="85587" y="106954"/>
                  </a:lnTo>
                  <a:lnTo>
                    <a:pt x="100833" y="97591"/>
                  </a:lnTo>
                  <a:lnTo>
                    <a:pt x="129425" y="73685"/>
                  </a:lnTo>
                  <a:lnTo>
                    <a:pt x="132844" y="65557"/>
                  </a:lnTo>
                  <a:lnTo>
                    <a:pt x="135419" y="33272"/>
                  </a:lnTo>
                  <a:lnTo>
                    <a:pt x="135508" y="23783"/>
                  </a:lnTo>
                  <a:lnTo>
                    <a:pt x="134738" y="20618"/>
                  </a:lnTo>
                  <a:lnTo>
                    <a:pt x="133430" y="18508"/>
                  </a:lnTo>
                  <a:lnTo>
                    <a:pt x="131765" y="17101"/>
                  </a:lnTo>
                  <a:lnTo>
                    <a:pt x="129915" y="13421"/>
                  </a:lnTo>
                  <a:lnTo>
                    <a:pt x="128727" y="8384"/>
                  </a:lnTo>
                  <a:lnTo>
                    <a:pt x="127836" y="7970"/>
                  </a:lnTo>
                  <a:lnTo>
                    <a:pt x="124729" y="7511"/>
                  </a:lnTo>
                  <a:lnTo>
                    <a:pt x="123583" y="8182"/>
                  </a:lnTo>
                  <a:lnTo>
                    <a:pt x="122819" y="9424"/>
                  </a:lnTo>
                  <a:lnTo>
                    <a:pt x="122310" y="11045"/>
                  </a:lnTo>
                  <a:lnTo>
                    <a:pt x="121177" y="12126"/>
                  </a:lnTo>
                  <a:lnTo>
                    <a:pt x="117801" y="13327"/>
                  </a:lnTo>
                  <a:lnTo>
                    <a:pt x="116583" y="15235"/>
                  </a:lnTo>
                  <a:lnTo>
                    <a:pt x="114629" y="29703"/>
                  </a:lnTo>
                  <a:lnTo>
                    <a:pt x="115155" y="38601"/>
                  </a:lnTo>
                  <a:lnTo>
                    <a:pt x="128633" y="71467"/>
                  </a:lnTo>
                  <a:lnTo>
                    <a:pt x="141161" y="94460"/>
                  </a:lnTo>
                  <a:lnTo>
                    <a:pt x="162700" y="111640"/>
                  </a:lnTo>
                  <a:lnTo>
                    <a:pt x="182476" y="119272"/>
                  </a:lnTo>
                  <a:lnTo>
                    <a:pt x="188966" y="121272"/>
                  </a:lnTo>
                  <a:lnTo>
                    <a:pt x="199873" y="128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4" name="SMARTInkShape-3328"/>
            <p:cNvSpPr/>
            <p:nvPr>
              <p:custDataLst>
                <p:tags r:id="rId99"/>
              </p:custDataLst>
            </p:nvPr>
          </p:nvSpPr>
          <p:spPr>
            <a:xfrm>
              <a:off x="1401578" y="3200400"/>
              <a:ext cx="70036" cy="134284"/>
            </a:xfrm>
            <a:custGeom>
              <a:avLst/>
              <a:gdLst/>
              <a:ahLst/>
              <a:cxnLst/>
              <a:rect l="0" t="0" r="0" b="0"/>
              <a:pathLst>
                <a:path w="70036" h="134284">
                  <a:moveTo>
                    <a:pt x="5741" y="0"/>
                  </a:moveTo>
                  <a:lnTo>
                    <a:pt x="5741" y="0"/>
                  </a:lnTo>
                  <a:lnTo>
                    <a:pt x="5741" y="9943"/>
                  </a:lnTo>
                  <a:lnTo>
                    <a:pt x="13810" y="34287"/>
                  </a:lnTo>
                  <a:lnTo>
                    <a:pt x="24062" y="56162"/>
                  </a:lnTo>
                  <a:lnTo>
                    <a:pt x="25099" y="61254"/>
                  </a:lnTo>
                  <a:lnTo>
                    <a:pt x="40808" y="95211"/>
                  </a:lnTo>
                  <a:lnTo>
                    <a:pt x="44610" y="104758"/>
                  </a:lnTo>
                  <a:lnTo>
                    <a:pt x="45147" y="108732"/>
                  </a:lnTo>
                  <a:lnTo>
                    <a:pt x="41650" y="130844"/>
                  </a:lnTo>
                  <a:lnTo>
                    <a:pt x="40793" y="132473"/>
                  </a:lnTo>
                  <a:lnTo>
                    <a:pt x="39427" y="133559"/>
                  </a:lnTo>
                  <a:lnTo>
                    <a:pt x="37723" y="134283"/>
                  </a:lnTo>
                  <a:lnTo>
                    <a:pt x="36588" y="133972"/>
                  </a:lnTo>
                  <a:lnTo>
                    <a:pt x="35830" y="132971"/>
                  </a:lnTo>
                  <a:lnTo>
                    <a:pt x="35325" y="131510"/>
                  </a:lnTo>
                  <a:lnTo>
                    <a:pt x="29606" y="123461"/>
                  </a:lnTo>
                  <a:lnTo>
                    <a:pt x="15050" y="90200"/>
                  </a:lnTo>
                  <a:lnTo>
                    <a:pt x="701" y="59250"/>
                  </a:lnTo>
                  <a:lnTo>
                    <a:pt x="0" y="56169"/>
                  </a:lnTo>
                  <a:lnTo>
                    <a:pt x="1337" y="48512"/>
                  </a:lnTo>
                  <a:lnTo>
                    <a:pt x="6748" y="30907"/>
                  </a:lnTo>
                  <a:lnTo>
                    <a:pt x="16182" y="19917"/>
                  </a:lnTo>
                  <a:lnTo>
                    <a:pt x="50431" y="3043"/>
                  </a:lnTo>
                  <a:lnTo>
                    <a:pt x="700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" name="SMARTInkShape-3329"/>
            <p:cNvSpPr/>
            <p:nvPr>
              <p:custDataLst>
                <p:tags r:id="rId100"/>
              </p:custDataLst>
            </p:nvPr>
          </p:nvSpPr>
          <p:spPr>
            <a:xfrm>
              <a:off x="1536390" y="3193256"/>
              <a:ext cx="135249" cy="135580"/>
            </a:xfrm>
            <a:custGeom>
              <a:avLst/>
              <a:gdLst/>
              <a:ahLst/>
              <a:cxnLst/>
              <a:rect l="0" t="0" r="0" b="0"/>
              <a:pathLst>
                <a:path w="135249" h="135580">
                  <a:moveTo>
                    <a:pt x="28091" y="35719"/>
                  </a:moveTo>
                  <a:lnTo>
                    <a:pt x="28091" y="35719"/>
                  </a:lnTo>
                  <a:lnTo>
                    <a:pt x="31884" y="39511"/>
                  </a:lnTo>
                  <a:lnTo>
                    <a:pt x="33745" y="43490"/>
                  </a:lnTo>
                  <a:lnTo>
                    <a:pt x="35224" y="78903"/>
                  </a:lnTo>
                  <a:lnTo>
                    <a:pt x="34436" y="88249"/>
                  </a:lnTo>
                  <a:lnTo>
                    <a:pt x="28532" y="115798"/>
                  </a:lnTo>
                  <a:lnTo>
                    <a:pt x="27493" y="123697"/>
                  </a:lnTo>
                  <a:lnTo>
                    <a:pt x="21966" y="133990"/>
                  </a:lnTo>
                  <a:lnTo>
                    <a:pt x="20833" y="134570"/>
                  </a:lnTo>
                  <a:lnTo>
                    <a:pt x="14886" y="135579"/>
                  </a:lnTo>
                  <a:lnTo>
                    <a:pt x="10332" y="131894"/>
                  </a:lnTo>
                  <a:lnTo>
                    <a:pt x="8292" y="127941"/>
                  </a:lnTo>
                  <a:lnTo>
                    <a:pt x="0" y="92666"/>
                  </a:lnTo>
                  <a:lnTo>
                    <a:pt x="525" y="83254"/>
                  </a:lnTo>
                  <a:lnTo>
                    <a:pt x="14002" y="50001"/>
                  </a:lnTo>
                  <a:lnTo>
                    <a:pt x="19448" y="41273"/>
                  </a:lnTo>
                  <a:lnTo>
                    <a:pt x="40931" y="24091"/>
                  </a:lnTo>
                  <a:lnTo>
                    <a:pt x="73688" y="10343"/>
                  </a:lnTo>
                  <a:lnTo>
                    <a:pt x="108353" y="2515"/>
                  </a:lnTo>
                  <a:lnTo>
                    <a:pt x="1352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" name="SMARTInkShape-3330"/>
            <p:cNvSpPr/>
            <p:nvPr>
              <p:custDataLst>
                <p:tags r:id="rId101"/>
              </p:custDataLst>
            </p:nvPr>
          </p:nvSpPr>
          <p:spPr>
            <a:xfrm>
              <a:off x="1700213" y="3264694"/>
              <a:ext cx="14288" cy="64295"/>
            </a:xfrm>
            <a:custGeom>
              <a:avLst/>
              <a:gdLst/>
              <a:ahLst/>
              <a:cxnLst/>
              <a:rect l="0" t="0" r="0" b="0"/>
              <a:pathLst>
                <a:path w="14288" h="64295">
                  <a:moveTo>
                    <a:pt x="14287" y="0"/>
                  </a:moveTo>
                  <a:lnTo>
                    <a:pt x="14287" y="0"/>
                  </a:lnTo>
                  <a:lnTo>
                    <a:pt x="14287" y="9943"/>
                  </a:lnTo>
                  <a:lnTo>
                    <a:pt x="12170" y="14473"/>
                  </a:lnTo>
                  <a:lnTo>
                    <a:pt x="10495" y="16793"/>
                  </a:lnTo>
                  <a:lnTo>
                    <a:pt x="8136" y="27641"/>
                  </a:lnTo>
                  <a:lnTo>
                    <a:pt x="6546" y="44736"/>
                  </a:lnTo>
                  <a:lnTo>
                    <a:pt x="0" y="64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" name="SMARTInkShape-3331"/>
            <p:cNvSpPr/>
            <p:nvPr>
              <p:custDataLst>
                <p:tags r:id="rId102"/>
              </p:custDataLst>
            </p:nvPr>
          </p:nvSpPr>
          <p:spPr>
            <a:xfrm>
              <a:off x="1678781" y="314325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" name="SMARTInkShape-3332"/>
            <p:cNvSpPr/>
            <p:nvPr>
              <p:custDataLst>
                <p:tags r:id="rId103"/>
              </p:custDataLst>
            </p:nvPr>
          </p:nvSpPr>
          <p:spPr>
            <a:xfrm>
              <a:off x="1785938" y="3207912"/>
              <a:ext cx="150019" cy="113933"/>
            </a:xfrm>
            <a:custGeom>
              <a:avLst/>
              <a:gdLst/>
              <a:ahLst/>
              <a:cxnLst/>
              <a:rect l="0" t="0" r="0" b="0"/>
              <a:pathLst>
                <a:path w="150019" h="113933">
                  <a:moveTo>
                    <a:pt x="0" y="6776"/>
                  </a:moveTo>
                  <a:lnTo>
                    <a:pt x="0" y="6776"/>
                  </a:lnTo>
                  <a:lnTo>
                    <a:pt x="0" y="41267"/>
                  </a:lnTo>
                  <a:lnTo>
                    <a:pt x="0" y="74940"/>
                  </a:lnTo>
                  <a:lnTo>
                    <a:pt x="0" y="105333"/>
                  </a:lnTo>
                  <a:lnTo>
                    <a:pt x="793" y="105818"/>
                  </a:lnTo>
                  <a:lnTo>
                    <a:pt x="6150" y="106660"/>
                  </a:lnTo>
                  <a:lnTo>
                    <a:pt x="6481" y="105909"/>
                  </a:lnTo>
                  <a:lnTo>
                    <a:pt x="9221" y="90193"/>
                  </a:lnTo>
                  <a:lnTo>
                    <a:pt x="12036" y="81950"/>
                  </a:lnTo>
                  <a:lnTo>
                    <a:pt x="17783" y="59028"/>
                  </a:lnTo>
                  <a:lnTo>
                    <a:pt x="39884" y="25818"/>
                  </a:lnTo>
                  <a:lnTo>
                    <a:pt x="44978" y="16297"/>
                  </a:lnTo>
                  <a:lnTo>
                    <a:pt x="48242" y="13123"/>
                  </a:lnTo>
                  <a:lnTo>
                    <a:pt x="70985" y="1493"/>
                  </a:lnTo>
                  <a:lnTo>
                    <a:pt x="80873" y="0"/>
                  </a:lnTo>
                  <a:lnTo>
                    <a:pt x="101393" y="5815"/>
                  </a:lnTo>
                  <a:lnTo>
                    <a:pt x="106711" y="10582"/>
                  </a:lnTo>
                  <a:lnTo>
                    <a:pt x="121404" y="32147"/>
                  </a:lnTo>
                  <a:lnTo>
                    <a:pt x="133611" y="63644"/>
                  </a:lnTo>
                  <a:lnTo>
                    <a:pt x="137219" y="78130"/>
                  </a:lnTo>
                  <a:lnTo>
                    <a:pt x="141758" y="93454"/>
                  </a:lnTo>
                  <a:lnTo>
                    <a:pt x="143448" y="108241"/>
                  </a:lnTo>
                  <a:lnTo>
                    <a:pt x="144844" y="110137"/>
                  </a:lnTo>
                  <a:lnTo>
                    <a:pt x="150018" y="113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" name="SMARTInkShape-3333"/>
            <p:cNvSpPr/>
            <p:nvPr>
              <p:custDataLst>
                <p:tags r:id="rId104"/>
              </p:custDataLst>
            </p:nvPr>
          </p:nvSpPr>
          <p:spPr>
            <a:xfrm>
              <a:off x="1950244" y="3200400"/>
              <a:ext cx="184969" cy="295736"/>
            </a:xfrm>
            <a:custGeom>
              <a:avLst/>
              <a:gdLst/>
              <a:ahLst/>
              <a:cxnLst/>
              <a:rect l="0" t="0" r="0" b="0"/>
              <a:pathLst>
                <a:path w="184969" h="295736">
                  <a:moveTo>
                    <a:pt x="121444" y="0"/>
                  </a:moveTo>
                  <a:lnTo>
                    <a:pt x="121444" y="0"/>
                  </a:lnTo>
                  <a:lnTo>
                    <a:pt x="87163" y="0"/>
                  </a:lnTo>
                  <a:lnTo>
                    <a:pt x="80808" y="794"/>
                  </a:lnTo>
                  <a:lnTo>
                    <a:pt x="59197" y="9943"/>
                  </a:lnTo>
                  <a:lnTo>
                    <a:pt x="51974" y="16590"/>
                  </a:lnTo>
                  <a:lnTo>
                    <a:pt x="43445" y="31374"/>
                  </a:lnTo>
                  <a:lnTo>
                    <a:pt x="28626" y="66029"/>
                  </a:lnTo>
                  <a:lnTo>
                    <a:pt x="22852" y="89419"/>
                  </a:lnTo>
                  <a:lnTo>
                    <a:pt x="24179" y="99538"/>
                  </a:lnTo>
                  <a:lnTo>
                    <a:pt x="31499" y="118969"/>
                  </a:lnTo>
                  <a:lnTo>
                    <a:pt x="38076" y="126429"/>
                  </a:lnTo>
                  <a:lnTo>
                    <a:pt x="46291" y="131597"/>
                  </a:lnTo>
                  <a:lnTo>
                    <a:pt x="60635" y="134507"/>
                  </a:lnTo>
                  <a:lnTo>
                    <a:pt x="94615" y="134830"/>
                  </a:lnTo>
                  <a:lnTo>
                    <a:pt x="104493" y="131891"/>
                  </a:lnTo>
                  <a:lnTo>
                    <a:pt x="118979" y="121982"/>
                  </a:lnTo>
                  <a:lnTo>
                    <a:pt x="132392" y="104411"/>
                  </a:lnTo>
                  <a:lnTo>
                    <a:pt x="145130" y="80915"/>
                  </a:lnTo>
                  <a:lnTo>
                    <a:pt x="149053" y="56993"/>
                  </a:lnTo>
                  <a:lnTo>
                    <a:pt x="149140" y="26389"/>
                  </a:lnTo>
                  <a:lnTo>
                    <a:pt x="144290" y="12758"/>
                  </a:lnTo>
                  <a:lnTo>
                    <a:pt x="140064" y="6199"/>
                  </a:lnTo>
                  <a:lnTo>
                    <a:pt x="135540" y="2755"/>
                  </a:lnTo>
                  <a:lnTo>
                    <a:pt x="128531" y="816"/>
                  </a:lnTo>
                  <a:lnTo>
                    <a:pt x="122843" y="161"/>
                  </a:lnTo>
                  <a:lnTo>
                    <a:pt x="122377" y="901"/>
                  </a:lnTo>
                  <a:lnTo>
                    <a:pt x="121566" y="13750"/>
                  </a:lnTo>
                  <a:lnTo>
                    <a:pt x="131397" y="44436"/>
                  </a:lnTo>
                  <a:lnTo>
                    <a:pt x="141372" y="77451"/>
                  </a:lnTo>
                  <a:lnTo>
                    <a:pt x="152572" y="105146"/>
                  </a:lnTo>
                  <a:lnTo>
                    <a:pt x="162064" y="133460"/>
                  </a:lnTo>
                  <a:lnTo>
                    <a:pt x="173784" y="161958"/>
                  </a:lnTo>
                  <a:lnTo>
                    <a:pt x="181843" y="190510"/>
                  </a:lnTo>
                  <a:lnTo>
                    <a:pt x="184968" y="224368"/>
                  </a:lnTo>
                  <a:lnTo>
                    <a:pt x="184842" y="256765"/>
                  </a:lnTo>
                  <a:lnTo>
                    <a:pt x="181900" y="267841"/>
                  </a:lnTo>
                  <a:lnTo>
                    <a:pt x="175830" y="275938"/>
                  </a:lnTo>
                  <a:lnTo>
                    <a:pt x="145094" y="295119"/>
                  </a:lnTo>
                  <a:lnTo>
                    <a:pt x="133542" y="295735"/>
                  </a:lnTo>
                  <a:lnTo>
                    <a:pt x="102931" y="293455"/>
                  </a:lnTo>
                  <a:lnTo>
                    <a:pt x="72808" y="287301"/>
                  </a:lnTo>
                  <a:lnTo>
                    <a:pt x="41945" y="272324"/>
                  </a:lnTo>
                  <a:lnTo>
                    <a:pt x="20603" y="259403"/>
                  </a:lnTo>
                  <a:lnTo>
                    <a:pt x="13655" y="251286"/>
                  </a:lnTo>
                  <a:lnTo>
                    <a:pt x="10037" y="242387"/>
                  </a:lnTo>
                  <a:lnTo>
                    <a:pt x="7636" y="233934"/>
                  </a:lnTo>
                  <a:lnTo>
                    <a:pt x="0" y="221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" name="SMARTInkShape-3334"/>
            <p:cNvSpPr/>
            <p:nvPr>
              <p:custDataLst>
                <p:tags r:id="rId105"/>
              </p:custDataLst>
            </p:nvPr>
          </p:nvSpPr>
          <p:spPr>
            <a:xfrm>
              <a:off x="2216010" y="3178971"/>
              <a:ext cx="189479" cy="148892"/>
            </a:xfrm>
            <a:custGeom>
              <a:avLst/>
              <a:gdLst/>
              <a:ahLst/>
              <a:cxnLst/>
              <a:rect l="0" t="0" r="0" b="0"/>
              <a:pathLst>
                <a:path w="189479" h="148892">
                  <a:moveTo>
                    <a:pt x="98565" y="14285"/>
                  </a:moveTo>
                  <a:lnTo>
                    <a:pt x="98565" y="14285"/>
                  </a:lnTo>
                  <a:lnTo>
                    <a:pt x="92414" y="8134"/>
                  </a:lnTo>
                  <a:lnTo>
                    <a:pt x="84131" y="3643"/>
                  </a:lnTo>
                  <a:lnTo>
                    <a:pt x="67109" y="718"/>
                  </a:lnTo>
                  <a:lnTo>
                    <a:pt x="34242" y="40"/>
                  </a:lnTo>
                  <a:lnTo>
                    <a:pt x="10875" y="0"/>
                  </a:lnTo>
                  <a:lnTo>
                    <a:pt x="5881" y="2115"/>
                  </a:lnTo>
                  <a:lnTo>
                    <a:pt x="3438" y="3791"/>
                  </a:lnTo>
                  <a:lnTo>
                    <a:pt x="724" y="7769"/>
                  </a:lnTo>
                  <a:lnTo>
                    <a:pt x="0" y="9941"/>
                  </a:lnTo>
                  <a:lnTo>
                    <a:pt x="311" y="11389"/>
                  </a:lnTo>
                  <a:lnTo>
                    <a:pt x="1313" y="12354"/>
                  </a:lnTo>
                  <a:lnTo>
                    <a:pt x="2774" y="12998"/>
                  </a:lnTo>
                  <a:lnTo>
                    <a:pt x="15199" y="27541"/>
                  </a:lnTo>
                  <a:lnTo>
                    <a:pt x="43460" y="41137"/>
                  </a:lnTo>
                  <a:lnTo>
                    <a:pt x="78008" y="57748"/>
                  </a:lnTo>
                  <a:lnTo>
                    <a:pt x="111614" y="72524"/>
                  </a:lnTo>
                  <a:lnTo>
                    <a:pt x="141183" y="88789"/>
                  </a:lnTo>
                  <a:lnTo>
                    <a:pt x="173322" y="108214"/>
                  </a:lnTo>
                  <a:lnTo>
                    <a:pt x="181532" y="115828"/>
                  </a:lnTo>
                  <a:lnTo>
                    <a:pt x="187033" y="123709"/>
                  </a:lnTo>
                  <a:lnTo>
                    <a:pt x="189478" y="129858"/>
                  </a:lnTo>
                  <a:lnTo>
                    <a:pt x="189336" y="132609"/>
                  </a:lnTo>
                  <a:lnTo>
                    <a:pt x="187062" y="137782"/>
                  </a:lnTo>
                  <a:lnTo>
                    <a:pt x="185344" y="139479"/>
                  </a:lnTo>
                  <a:lnTo>
                    <a:pt x="170798" y="146218"/>
                  </a:lnTo>
                  <a:lnTo>
                    <a:pt x="153834" y="148891"/>
                  </a:lnTo>
                  <a:lnTo>
                    <a:pt x="119749" y="144214"/>
                  </a:lnTo>
                  <a:lnTo>
                    <a:pt x="91372" y="139345"/>
                  </a:lnTo>
                  <a:lnTo>
                    <a:pt x="55696" y="122780"/>
                  </a:lnTo>
                  <a:lnTo>
                    <a:pt x="27128" y="114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2" name="SMARTInkShape-3335"/>
          <p:cNvSpPr/>
          <p:nvPr>
            <p:custDataLst>
              <p:tags r:id="rId3"/>
            </p:custDataLst>
          </p:nvPr>
        </p:nvSpPr>
        <p:spPr>
          <a:xfrm>
            <a:off x="4186238" y="878681"/>
            <a:ext cx="2621757" cy="50008"/>
          </a:xfrm>
          <a:custGeom>
            <a:avLst/>
            <a:gdLst/>
            <a:ahLst/>
            <a:cxnLst/>
            <a:rect l="0" t="0" r="0" b="0"/>
            <a:pathLst>
              <a:path w="2621757" h="50008">
                <a:moveTo>
                  <a:pt x="0" y="50007"/>
                </a:moveTo>
                <a:lnTo>
                  <a:pt x="0" y="50007"/>
                </a:lnTo>
                <a:lnTo>
                  <a:pt x="3792" y="50007"/>
                </a:lnTo>
                <a:lnTo>
                  <a:pt x="4909" y="49213"/>
                </a:lnTo>
                <a:lnTo>
                  <a:pt x="5654" y="47890"/>
                </a:lnTo>
                <a:lnTo>
                  <a:pt x="6150" y="46214"/>
                </a:lnTo>
                <a:lnTo>
                  <a:pt x="7275" y="45097"/>
                </a:lnTo>
                <a:lnTo>
                  <a:pt x="13207" y="43157"/>
                </a:lnTo>
                <a:lnTo>
                  <a:pt x="48616" y="42863"/>
                </a:lnTo>
                <a:lnTo>
                  <a:pt x="80570" y="42863"/>
                </a:lnTo>
                <a:lnTo>
                  <a:pt x="94232" y="42863"/>
                </a:lnTo>
                <a:lnTo>
                  <a:pt x="99560" y="40746"/>
                </a:lnTo>
                <a:lnTo>
                  <a:pt x="102092" y="39070"/>
                </a:lnTo>
                <a:lnTo>
                  <a:pt x="113240" y="36712"/>
                </a:lnTo>
                <a:lnTo>
                  <a:pt x="148175" y="35736"/>
                </a:lnTo>
                <a:lnTo>
                  <a:pt x="181712" y="35719"/>
                </a:lnTo>
                <a:lnTo>
                  <a:pt x="204705" y="36513"/>
                </a:lnTo>
                <a:lnTo>
                  <a:pt x="226521" y="41870"/>
                </a:lnTo>
                <a:lnTo>
                  <a:pt x="259574" y="42805"/>
                </a:lnTo>
                <a:lnTo>
                  <a:pt x="293042" y="42858"/>
                </a:lnTo>
                <a:lnTo>
                  <a:pt x="328481" y="42862"/>
                </a:lnTo>
                <a:lnTo>
                  <a:pt x="359292" y="42863"/>
                </a:lnTo>
                <a:lnTo>
                  <a:pt x="394580" y="42863"/>
                </a:lnTo>
                <a:lnTo>
                  <a:pt x="414833" y="40746"/>
                </a:lnTo>
                <a:lnTo>
                  <a:pt x="450121" y="36381"/>
                </a:lnTo>
                <a:lnTo>
                  <a:pt x="481991" y="35806"/>
                </a:lnTo>
                <a:lnTo>
                  <a:pt x="514792" y="35730"/>
                </a:lnTo>
                <a:lnTo>
                  <a:pt x="549333" y="35721"/>
                </a:lnTo>
                <a:lnTo>
                  <a:pt x="573001" y="33603"/>
                </a:lnTo>
                <a:lnTo>
                  <a:pt x="607416" y="29237"/>
                </a:lnTo>
                <a:lnTo>
                  <a:pt x="642963" y="28662"/>
                </a:lnTo>
                <a:lnTo>
                  <a:pt x="678659" y="26470"/>
                </a:lnTo>
                <a:lnTo>
                  <a:pt x="714375" y="22095"/>
                </a:lnTo>
                <a:lnTo>
                  <a:pt x="745066" y="21563"/>
                </a:lnTo>
                <a:lnTo>
                  <a:pt x="772152" y="21470"/>
                </a:lnTo>
                <a:lnTo>
                  <a:pt x="805956" y="21439"/>
                </a:lnTo>
                <a:lnTo>
                  <a:pt x="840473" y="20639"/>
                </a:lnTo>
                <a:lnTo>
                  <a:pt x="873162" y="15778"/>
                </a:lnTo>
                <a:lnTo>
                  <a:pt x="900593" y="14729"/>
                </a:lnTo>
                <a:lnTo>
                  <a:pt x="934515" y="14375"/>
                </a:lnTo>
                <a:lnTo>
                  <a:pt x="969849" y="14305"/>
                </a:lnTo>
                <a:lnTo>
                  <a:pt x="1005286" y="12175"/>
                </a:lnTo>
                <a:lnTo>
                  <a:pt x="1039244" y="8138"/>
                </a:lnTo>
                <a:lnTo>
                  <a:pt x="1071617" y="7340"/>
                </a:lnTo>
                <a:lnTo>
                  <a:pt x="1098478" y="7202"/>
                </a:lnTo>
                <a:lnTo>
                  <a:pt x="1126545" y="7161"/>
                </a:lnTo>
                <a:lnTo>
                  <a:pt x="1154969" y="7149"/>
                </a:lnTo>
                <a:lnTo>
                  <a:pt x="1183499" y="7146"/>
                </a:lnTo>
                <a:lnTo>
                  <a:pt x="1212855" y="7144"/>
                </a:lnTo>
                <a:lnTo>
                  <a:pt x="1245542" y="7144"/>
                </a:lnTo>
                <a:lnTo>
                  <a:pt x="1275688" y="7144"/>
                </a:lnTo>
                <a:lnTo>
                  <a:pt x="1304728" y="7144"/>
                </a:lnTo>
                <a:lnTo>
                  <a:pt x="1334236" y="7144"/>
                </a:lnTo>
                <a:lnTo>
                  <a:pt x="1366966" y="7144"/>
                </a:lnTo>
                <a:lnTo>
                  <a:pt x="1397127" y="7144"/>
                </a:lnTo>
                <a:lnTo>
                  <a:pt x="1426964" y="6350"/>
                </a:lnTo>
                <a:lnTo>
                  <a:pt x="1459794" y="2235"/>
                </a:lnTo>
                <a:lnTo>
                  <a:pt x="1489982" y="662"/>
                </a:lnTo>
                <a:lnTo>
                  <a:pt x="1519829" y="196"/>
                </a:lnTo>
                <a:lnTo>
                  <a:pt x="1553456" y="58"/>
                </a:lnTo>
                <a:lnTo>
                  <a:pt x="1587761" y="17"/>
                </a:lnTo>
                <a:lnTo>
                  <a:pt x="1619181" y="5"/>
                </a:lnTo>
                <a:lnTo>
                  <a:pt x="1653272" y="2"/>
                </a:lnTo>
                <a:lnTo>
                  <a:pt x="1687715" y="1"/>
                </a:lnTo>
                <a:lnTo>
                  <a:pt x="1719175" y="0"/>
                </a:lnTo>
                <a:lnTo>
                  <a:pt x="1753280" y="0"/>
                </a:lnTo>
                <a:lnTo>
                  <a:pt x="1787726" y="0"/>
                </a:lnTo>
                <a:lnTo>
                  <a:pt x="1819187" y="0"/>
                </a:lnTo>
                <a:lnTo>
                  <a:pt x="1852498" y="0"/>
                </a:lnTo>
                <a:lnTo>
                  <a:pt x="1883623" y="0"/>
                </a:lnTo>
                <a:lnTo>
                  <a:pt x="1916834" y="0"/>
                </a:lnTo>
                <a:lnTo>
                  <a:pt x="1947929" y="0"/>
                </a:lnTo>
                <a:lnTo>
                  <a:pt x="1981131" y="0"/>
                </a:lnTo>
                <a:lnTo>
                  <a:pt x="2011429" y="0"/>
                </a:lnTo>
                <a:lnTo>
                  <a:pt x="2041309" y="0"/>
                </a:lnTo>
                <a:lnTo>
                  <a:pt x="2074151" y="0"/>
                </a:lnTo>
                <a:lnTo>
                  <a:pt x="2105137" y="0"/>
                </a:lnTo>
                <a:lnTo>
                  <a:pt x="2139101" y="0"/>
                </a:lnTo>
                <a:lnTo>
                  <a:pt x="2173506" y="0"/>
                </a:lnTo>
                <a:lnTo>
                  <a:pt x="2204955" y="0"/>
                </a:lnTo>
                <a:lnTo>
                  <a:pt x="2238262" y="0"/>
                </a:lnTo>
                <a:lnTo>
                  <a:pt x="2269386" y="0"/>
                </a:lnTo>
                <a:lnTo>
                  <a:pt x="2302597" y="0"/>
                </a:lnTo>
                <a:lnTo>
                  <a:pt x="2332897" y="0"/>
                </a:lnTo>
                <a:lnTo>
                  <a:pt x="2361984" y="0"/>
                </a:lnTo>
                <a:lnTo>
                  <a:pt x="2391505" y="0"/>
                </a:lnTo>
                <a:lnTo>
                  <a:pt x="2424241" y="0"/>
                </a:lnTo>
                <a:lnTo>
                  <a:pt x="2454401" y="0"/>
                </a:lnTo>
                <a:lnTo>
                  <a:pt x="2484239" y="0"/>
                </a:lnTo>
                <a:lnTo>
                  <a:pt x="2517069" y="0"/>
                </a:lnTo>
                <a:lnTo>
                  <a:pt x="2546464" y="0"/>
                </a:lnTo>
                <a:lnTo>
                  <a:pt x="2580248" y="0"/>
                </a:lnTo>
                <a:lnTo>
                  <a:pt x="2613703" y="0"/>
                </a:lnTo>
                <a:lnTo>
                  <a:pt x="262175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9" name="SMARTInkShape-Group614"/>
          <p:cNvGrpSpPr/>
          <p:nvPr/>
        </p:nvGrpSpPr>
        <p:grpSpPr>
          <a:xfrm>
            <a:off x="4822031" y="2278943"/>
            <a:ext cx="848660" cy="242802"/>
            <a:chOff x="4822031" y="2278943"/>
            <a:chExt cx="848660" cy="242802"/>
          </a:xfrm>
        </p:grpSpPr>
        <p:sp>
          <p:nvSpPr>
            <p:cNvPr id="2363" name="SMARTInkShape-3336"/>
            <p:cNvSpPr/>
            <p:nvPr>
              <p:custDataLst>
                <p:tags r:id="rId90"/>
              </p:custDataLst>
            </p:nvPr>
          </p:nvSpPr>
          <p:spPr>
            <a:xfrm>
              <a:off x="4822031" y="2343150"/>
              <a:ext cx="175567" cy="171451"/>
            </a:xfrm>
            <a:custGeom>
              <a:avLst/>
              <a:gdLst/>
              <a:ahLst/>
              <a:cxnLst/>
              <a:rect l="0" t="0" r="0" b="0"/>
              <a:pathLst>
                <a:path w="175567" h="171451">
                  <a:moveTo>
                    <a:pt x="171449" y="0"/>
                  </a:moveTo>
                  <a:lnTo>
                    <a:pt x="171449" y="0"/>
                  </a:lnTo>
                  <a:lnTo>
                    <a:pt x="175242" y="3792"/>
                  </a:lnTo>
                  <a:lnTo>
                    <a:pt x="175566" y="4910"/>
                  </a:lnTo>
                  <a:lnTo>
                    <a:pt x="174988" y="5654"/>
                  </a:lnTo>
                  <a:lnTo>
                    <a:pt x="172149" y="6850"/>
                  </a:lnTo>
                  <a:lnTo>
                    <a:pt x="170794" y="12789"/>
                  </a:lnTo>
                  <a:lnTo>
                    <a:pt x="145232" y="45398"/>
                  </a:lnTo>
                  <a:lnTo>
                    <a:pt x="137312" y="54109"/>
                  </a:lnTo>
                  <a:lnTo>
                    <a:pt x="126058" y="62511"/>
                  </a:lnTo>
                  <a:lnTo>
                    <a:pt x="108940" y="82665"/>
                  </a:lnTo>
                  <a:lnTo>
                    <a:pt x="76599" y="109261"/>
                  </a:lnTo>
                  <a:lnTo>
                    <a:pt x="48024" y="135600"/>
                  </a:lnTo>
                  <a:lnTo>
                    <a:pt x="32647" y="146242"/>
                  </a:lnTo>
                  <a:lnTo>
                    <a:pt x="16629" y="161189"/>
                  </a:lnTo>
                  <a:lnTo>
                    <a:pt x="11889" y="162921"/>
                  </a:lnTo>
                  <a:lnTo>
                    <a:pt x="10307" y="164176"/>
                  </a:lnTo>
                  <a:lnTo>
                    <a:pt x="7561" y="170335"/>
                  </a:lnTo>
                  <a:lnTo>
                    <a:pt x="5212" y="17095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" name="SMARTInkShape-3337"/>
            <p:cNvSpPr/>
            <p:nvPr>
              <p:custDataLst>
                <p:tags r:id="rId91"/>
              </p:custDataLst>
            </p:nvPr>
          </p:nvSpPr>
          <p:spPr>
            <a:xfrm>
              <a:off x="4836319" y="2336006"/>
              <a:ext cx="150020" cy="164308"/>
            </a:xfrm>
            <a:custGeom>
              <a:avLst/>
              <a:gdLst/>
              <a:ahLst/>
              <a:cxnLst/>
              <a:rect l="0" t="0" r="0" b="0"/>
              <a:pathLst>
                <a:path w="150020" h="164308">
                  <a:moveTo>
                    <a:pt x="0" y="0"/>
                  </a:moveTo>
                  <a:lnTo>
                    <a:pt x="0" y="0"/>
                  </a:lnTo>
                  <a:lnTo>
                    <a:pt x="3792" y="0"/>
                  </a:lnTo>
                  <a:lnTo>
                    <a:pt x="4910" y="794"/>
                  </a:lnTo>
                  <a:lnTo>
                    <a:pt x="5654" y="2117"/>
                  </a:lnTo>
                  <a:lnTo>
                    <a:pt x="6849" y="9943"/>
                  </a:lnTo>
                  <a:lnTo>
                    <a:pt x="7741" y="11391"/>
                  </a:lnTo>
                  <a:lnTo>
                    <a:pt x="9129" y="12357"/>
                  </a:lnTo>
                  <a:lnTo>
                    <a:pt x="10849" y="13000"/>
                  </a:lnTo>
                  <a:lnTo>
                    <a:pt x="11995" y="14223"/>
                  </a:lnTo>
                  <a:lnTo>
                    <a:pt x="15951" y="21889"/>
                  </a:lnTo>
                  <a:lnTo>
                    <a:pt x="45252" y="56182"/>
                  </a:lnTo>
                  <a:lnTo>
                    <a:pt x="50010" y="60689"/>
                  </a:lnTo>
                  <a:lnTo>
                    <a:pt x="52390" y="61890"/>
                  </a:lnTo>
                  <a:lnTo>
                    <a:pt x="69056" y="83614"/>
                  </a:lnTo>
                  <a:lnTo>
                    <a:pt x="76994" y="95242"/>
                  </a:lnTo>
                  <a:lnTo>
                    <a:pt x="96969" y="112503"/>
                  </a:lnTo>
                  <a:lnTo>
                    <a:pt x="104579" y="123116"/>
                  </a:lnTo>
                  <a:lnTo>
                    <a:pt x="111860" y="128554"/>
                  </a:lnTo>
                  <a:lnTo>
                    <a:pt x="119045" y="137926"/>
                  </a:lnTo>
                  <a:lnTo>
                    <a:pt x="150019" y="164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5" name="SMARTInkShape-3338"/>
            <p:cNvSpPr/>
            <p:nvPr>
              <p:custDataLst>
                <p:tags r:id="rId92"/>
              </p:custDataLst>
            </p:nvPr>
          </p:nvSpPr>
          <p:spPr>
            <a:xfrm>
              <a:off x="5093495" y="2393156"/>
              <a:ext cx="156044" cy="78583"/>
            </a:xfrm>
            <a:custGeom>
              <a:avLst/>
              <a:gdLst/>
              <a:ahLst/>
              <a:cxnLst/>
              <a:rect l="0" t="0" r="0" b="0"/>
              <a:pathLst>
                <a:path w="156044" h="78583">
                  <a:moveTo>
                    <a:pt x="28575" y="0"/>
                  </a:moveTo>
                  <a:lnTo>
                    <a:pt x="28575" y="0"/>
                  </a:lnTo>
                  <a:lnTo>
                    <a:pt x="51724" y="0"/>
                  </a:lnTo>
                  <a:lnTo>
                    <a:pt x="86800" y="6850"/>
                  </a:lnTo>
                  <a:lnTo>
                    <a:pt x="122503" y="7136"/>
                  </a:lnTo>
                  <a:lnTo>
                    <a:pt x="137996" y="7143"/>
                  </a:lnTo>
                  <a:lnTo>
                    <a:pt x="142822" y="9260"/>
                  </a:lnTo>
                  <a:lnTo>
                    <a:pt x="148596" y="13295"/>
                  </a:lnTo>
                  <a:lnTo>
                    <a:pt x="153389" y="13993"/>
                  </a:lnTo>
                  <a:lnTo>
                    <a:pt x="154646" y="14885"/>
                  </a:lnTo>
                  <a:lnTo>
                    <a:pt x="155485" y="16274"/>
                  </a:lnTo>
                  <a:lnTo>
                    <a:pt x="156043" y="17993"/>
                  </a:lnTo>
                  <a:lnTo>
                    <a:pt x="155623" y="19139"/>
                  </a:lnTo>
                  <a:lnTo>
                    <a:pt x="154548" y="19903"/>
                  </a:lnTo>
                  <a:lnTo>
                    <a:pt x="153037" y="20413"/>
                  </a:lnTo>
                  <a:lnTo>
                    <a:pt x="152031" y="21546"/>
                  </a:lnTo>
                  <a:lnTo>
                    <a:pt x="150912" y="24922"/>
                  </a:lnTo>
                  <a:lnTo>
                    <a:pt x="149026" y="26140"/>
                  </a:lnTo>
                  <a:lnTo>
                    <a:pt x="136710" y="30211"/>
                  </a:lnTo>
                  <a:lnTo>
                    <a:pt x="111642" y="43006"/>
                  </a:lnTo>
                  <a:lnTo>
                    <a:pt x="78974" y="57163"/>
                  </a:lnTo>
                  <a:lnTo>
                    <a:pt x="54026" y="68264"/>
                  </a:lnTo>
                  <a:lnTo>
                    <a:pt x="25419" y="71953"/>
                  </a:lnTo>
                  <a:lnTo>
                    <a:pt x="14604" y="77037"/>
                  </a:lnTo>
                  <a:lnTo>
                    <a:pt x="0" y="78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" name="SMARTInkShape-3339"/>
            <p:cNvSpPr/>
            <p:nvPr>
              <p:custDataLst>
                <p:tags r:id="rId93"/>
              </p:custDataLst>
            </p:nvPr>
          </p:nvSpPr>
          <p:spPr>
            <a:xfrm>
              <a:off x="5079205" y="2500313"/>
              <a:ext cx="185741" cy="21432"/>
            </a:xfrm>
            <a:custGeom>
              <a:avLst/>
              <a:gdLst/>
              <a:ahLst/>
              <a:cxnLst/>
              <a:rect l="0" t="0" r="0" b="0"/>
              <a:pathLst>
                <a:path w="185741" h="21432">
                  <a:moveTo>
                    <a:pt x="0" y="21431"/>
                  </a:moveTo>
                  <a:lnTo>
                    <a:pt x="0" y="21431"/>
                  </a:lnTo>
                  <a:lnTo>
                    <a:pt x="3793" y="21431"/>
                  </a:lnTo>
                  <a:lnTo>
                    <a:pt x="4911" y="20637"/>
                  </a:lnTo>
                  <a:lnTo>
                    <a:pt x="5656" y="19314"/>
                  </a:lnTo>
                  <a:lnTo>
                    <a:pt x="6152" y="17638"/>
                  </a:lnTo>
                  <a:lnTo>
                    <a:pt x="8071" y="16521"/>
                  </a:lnTo>
                  <a:lnTo>
                    <a:pt x="40705" y="10582"/>
                  </a:lnTo>
                  <a:lnTo>
                    <a:pt x="72870" y="7445"/>
                  </a:lnTo>
                  <a:lnTo>
                    <a:pt x="108550" y="679"/>
                  </a:lnTo>
                  <a:lnTo>
                    <a:pt x="142377" y="12"/>
                  </a:lnTo>
                  <a:lnTo>
                    <a:pt x="176012" y="0"/>
                  </a:lnTo>
                  <a:lnTo>
                    <a:pt x="1857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" name="SMARTInkShape-3340"/>
            <p:cNvSpPr/>
            <p:nvPr>
              <p:custDataLst>
                <p:tags r:id="rId94"/>
              </p:custDataLst>
            </p:nvPr>
          </p:nvSpPr>
          <p:spPr>
            <a:xfrm>
              <a:off x="5400997" y="2286000"/>
              <a:ext cx="42542" cy="157164"/>
            </a:xfrm>
            <a:custGeom>
              <a:avLst/>
              <a:gdLst/>
              <a:ahLst/>
              <a:cxnLst/>
              <a:rect l="0" t="0" r="0" b="0"/>
              <a:pathLst>
                <a:path w="42542" h="157164">
                  <a:moveTo>
                    <a:pt x="42541" y="0"/>
                  </a:moveTo>
                  <a:lnTo>
                    <a:pt x="42541" y="0"/>
                  </a:lnTo>
                  <a:lnTo>
                    <a:pt x="36390" y="0"/>
                  </a:lnTo>
                  <a:lnTo>
                    <a:pt x="31899" y="3792"/>
                  </a:lnTo>
                  <a:lnTo>
                    <a:pt x="29873" y="7771"/>
                  </a:lnTo>
                  <a:lnTo>
                    <a:pt x="29333" y="9943"/>
                  </a:lnTo>
                  <a:lnTo>
                    <a:pt x="24780" y="16793"/>
                  </a:lnTo>
                  <a:lnTo>
                    <a:pt x="18406" y="23849"/>
                  </a:lnTo>
                  <a:lnTo>
                    <a:pt x="15939" y="30708"/>
                  </a:lnTo>
                  <a:lnTo>
                    <a:pt x="12434" y="43494"/>
                  </a:lnTo>
                  <a:lnTo>
                    <a:pt x="1314" y="79039"/>
                  </a:lnTo>
                  <a:lnTo>
                    <a:pt x="0" y="97722"/>
                  </a:lnTo>
                  <a:lnTo>
                    <a:pt x="6179" y="130180"/>
                  </a:lnTo>
                  <a:lnTo>
                    <a:pt x="6823" y="157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" name="SMARTInkShape-3341"/>
            <p:cNvSpPr/>
            <p:nvPr>
              <p:custDataLst>
                <p:tags r:id="rId95"/>
              </p:custDataLst>
            </p:nvPr>
          </p:nvSpPr>
          <p:spPr>
            <a:xfrm>
              <a:off x="5486826" y="2278943"/>
              <a:ext cx="183865" cy="178321"/>
            </a:xfrm>
            <a:custGeom>
              <a:avLst/>
              <a:gdLst/>
              <a:ahLst/>
              <a:cxnLst/>
              <a:rect l="0" t="0" r="0" b="0"/>
              <a:pathLst>
                <a:path w="183865" h="178321">
                  <a:moveTo>
                    <a:pt x="78154" y="7057"/>
                  </a:moveTo>
                  <a:lnTo>
                    <a:pt x="78154" y="7057"/>
                  </a:lnTo>
                  <a:lnTo>
                    <a:pt x="78154" y="207"/>
                  </a:lnTo>
                  <a:lnTo>
                    <a:pt x="74363" y="0"/>
                  </a:lnTo>
                  <a:lnTo>
                    <a:pt x="73245" y="765"/>
                  </a:lnTo>
                  <a:lnTo>
                    <a:pt x="72501" y="2069"/>
                  </a:lnTo>
                  <a:lnTo>
                    <a:pt x="72004" y="3731"/>
                  </a:lnTo>
                  <a:lnTo>
                    <a:pt x="67513" y="9864"/>
                  </a:lnTo>
                  <a:lnTo>
                    <a:pt x="50923" y="23517"/>
                  </a:lnTo>
                  <a:lnTo>
                    <a:pt x="29199" y="54809"/>
                  </a:lnTo>
                  <a:lnTo>
                    <a:pt x="9300" y="88027"/>
                  </a:lnTo>
                  <a:lnTo>
                    <a:pt x="2809" y="102309"/>
                  </a:lnTo>
                  <a:lnTo>
                    <a:pt x="0" y="126120"/>
                  </a:lnTo>
                  <a:lnTo>
                    <a:pt x="3493" y="140407"/>
                  </a:lnTo>
                  <a:lnTo>
                    <a:pt x="11784" y="153754"/>
                  </a:lnTo>
                  <a:lnTo>
                    <a:pt x="26588" y="168899"/>
                  </a:lnTo>
                  <a:lnTo>
                    <a:pt x="38624" y="175308"/>
                  </a:lnTo>
                  <a:lnTo>
                    <a:pt x="71067" y="178320"/>
                  </a:lnTo>
                  <a:lnTo>
                    <a:pt x="80561" y="177630"/>
                  </a:lnTo>
                  <a:lnTo>
                    <a:pt x="114024" y="166315"/>
                  </a:lnTo>
                  <a:lnTo>
                    <a:pt x="144634" y="151494"/>
                  </a:lnTo>
                  <a:lnTo>
                    <a:pt x="164825" y="134253"/>
                  </a:lnTo>
                  <a:lnTo>
                    <a:pt x="180423" y="109120"/>
                  </a:lnTo>
                  <a:lnTo>
                    <a:pt x="183864" y="95065"/>
                  </a:lnTo>
                  <a:lnTo>
                    <a:pt x="182550" y="85595"/>
                  </a:lnTo>
                  <a:lnTo>
                    <a:pt x="177350" y="73454"/>
                  </a:lnTo>
                  <a:lnTo>
                    <a:pt x="150549" y="43782"/>
                  </a:lnTo>
                  <a:lnTo>
                    <a:pt x="141816" y="39254"/>
                  </a:lnTo>
                  <a:lnTo>
                    <a:pt x="109075" y="29693"/>
                  </a:lnTo>
                  <a:lnTo>
                    <a:pt x="78154" y="21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7" name="SMARTInkShape-Group615"/>
          <p:cNvGrpSpPr/>
          <p:nvPr/>
        </p:nvGrpSpPr>
        <p:grpSpPr>
          <a:xfrm>
            <a:off x="5915025" y="2307457"/>
            <a:ext cx="942976" cy="178569"/>
            <a:chOff x="5915025" y="2307457"/>
            <a:chExt cx="942976" cy="178569"/>
          </a:xfrm>
        </p:grpSpPr>
        <p:sp>
          <p:nvSpPr>
            <p:cNvPr id="2370" name="SMARTInkShape-3342"/>
            <p:cNvSpPr/>
            <p:nvPr>
              <p:custDataLst>
                <p:tags r:id="rId83"/>
              </p:custDataLst>
            </p:nvPr>
          </p:nvSpPr>
          <p:spPr>
            <a:xfrm>
              <a:off x="5915025" y="2350294"/>
              <a:ext cx="142876" cy="128588"/>
            </a:xfrm>
            <a:custGeom>
              <a:avLst/>
              <a:gdLst/>
              <a:ahLst/>
              <a:cxnLst/>
              <a:rect l="0" t="0" r="0" b="0"/>
              <a:pathLst>
                <a:path w="142876" h="128588">
                  <a:moveTo>
                    <a:pt x="142875" y="0"/>
                  </a:moveTo>
                  <a:lnTo>
                    <a:pt x="142875" y="0"/>
                  </a:lnTo>
                  <a:lnTo>
                    <a:pt x="142875" y="3792"/>
                  </a:lnTo>
                  <a:lnTo>
                    <a:pt x="140758" y="7771"/>
                  </a:lnTo>
                  <a:lnTo>
                    <a:pt x="122810" y="32879"/>
                  </a:lnTo>
                  <a:lnTo>
                    <a:pt x="101946" y="48975"/>
                  </a:lnTo>
                  <a:lnTo>
                    <a:pt x="84177" y="69498"/>
                  </a:lnTo>
                  <a:lnTo>
                    <a:pt x="48477" y="94935"/>
                  </a:lnTo>
                  <a:lnTo>
                    <a:pt x="31697" y="110456"/>
                  </a:lnTo>
                  <a:lnTo>
                    <a:pt x="15728" y="120301"/>
                  </a:lnTo>
                  <a:lnTo>
                    <a:pt x="8868" y="126127"/>
                  </a:lnTo>
                  <a:lnTo>
                    <a:pt x="0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" name="SMARTInkShape-3343"/>
            <p:cNvSpPr/>
            <p:nvPr>
              <p:custDataLst>
                <p:tags r:id="rId84"/>
              </p:custDataLst>
            </p:nvPr>
          </p:nvSpPr>
          <p:spPr>
            <a:xfrm>
              <a:off x="5936455" y="2364581"/>
              <a:ext cx="150021" cy="121445"/>
            </a:xfrm>
            <a:custGeom>
              <a:avLst/>
              <a:gdLst/>
              <a:ahLst/>
              <a:cxnLst/>
              <a:rect l="0" t="0" r="0" b="0"/>
              <a:pathLst>
                <a:path w="150021" h="121445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4911" y="794"/>
                  </a:lnTo>
                  <a:lnTo>
                    <a:pt x="5656" y="2117"/>
                  </a:lnTo>
                  <a:lnTo>
                    <a:pt x="6152" y="3793"/>
                  </a:lnTo>
                  <a:lnTo>
                    <a:pt x="7277" y="4910"/>
                  </a:lnTo>
                  <a:lnTo>
                    <a:pt x="30063" y="17000"/>
                  </a:lnTo>
                  <a:lnTo>
                    <a:pt x="65366" y="44958"/>
                  </a:lnTo>
                  <a:lnTo>
                    <a:pt x="75942" y="55506"/>
                  </a:lnTo>
                  <a:lnTo>
                    <a:pt x="84062" y="66806"/>
                  </a:lnTo>
                  <a:lnTo>
                    <a:pt x="116286" y="92830"/>
                  </a:lnTo>
                  <a:lnTo>
                    <a:pt x="135280" y="107153"/>
                  </a:lnTo>
                  <a:lnTo>
                    <a:pt x="140294" y="111124"/>
                  </a:lnTo>
                  <a:lnTo>
                    <a:pt x="145168" y="112888"/>
                  </a:lnTo>
                  <a:lnTo>
                    <a:pt x="146785" y="114153"/>
                  </a:lnTo>
                  <a:lnTo>
                    <a:pt x="150020" y="121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" name="SMARTInkShape-3344"/>
            <p:cNvSpPr/>
            <p:nvPr>
              <p:custDataLst>
                <p:tags r:id="rId85"/>
              </p:custDataLst>
            </p:nvPr>
          </p:nvSpPr>
          <p:spPr>
            <a:xfrm>
              <a:off x="6207949" y="2336006"/>
              <a:ext cx="107127" cy="107158"/>
            </a:xfrm>
            <a:custGeom>
              <a:avLst/>
              <a:gdLst/>
              <a:ahLst/>
              <a:cxnLst/>
              <a:rect l="0" t="0" r="0" b="0"/>
              <a:pathLst>
                <a:path w="107127" h="107158">
                  <a:moveTo>
                    <a:pt x="78551" y="0"/>
                  </a:moveTo>
                  <a:lnTo>
                    <a:pt x="78551" y="0"/>
                  </a:lnTo>
                  <a:lnTo>
                    <a:pt x="78551" y="3793"/>
                  </a:lnTo>
                  <a:lnTo>
                    <a:pt x="76434" y="7771"/>
                  </a:lnTo>
                  <a:lnTo>
                    <a:pt x="72054" y="12185"/>
                  </a:lnTo>
                  <a:lnTo>
                    <a:pt x="36735" y="38103"/>
                  </a:lnTo>
                  <a:lnTo>
                    <a:pt x="13170" y="46237"/>
                  </a:lnTo>
                  <a:lnTo>
                    <a:pt x="9805" y="50448"/>
                  </a:lnTo>
                  <a:lnTo>
                    <a:pt x="7517" y="54965"/>
                  </a:lnTo>
                  <a:lnTo>
                    <a:pt x="1120" y="62909"/>
                  </a:lnTo>
                  <a:lnTo>
                    <a:pt x="0" y="71108"/>
                  </a:lnTo>
                  <a:lnTo>
                    <a:pt x="10613" y="82071"/>
                  </a:lnTo>
                  <a:lnTo>
                    <a:pt x="14754" y="84101"/>
                  </a:lnTo>
                  <a:lnTo>
                    <a:pt x="30955" y="85630"/>
                  </a:lnTo>
                  <a:lnTo>
                    <a:pt x="38078" y="85697"/>
                  </a:lnTo>
                  <a:lnTo>
                    <a:pt x="73740" y="93466"/>
                  </a:lnTo>
                  <a:lnTo>
                    <a:pt x="87756" y="98994"/>
                  </a:lnTo>
                  <a:lnTo>
                    <a:pt x="97537" y="100605"/>
                  </a:lnTo>
                  <a:lnTo>
                    <a:pt x="107126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" name="SMARTInkShape-3345"/>
            <p:cNvSpPr/>
            <p:nvPr>
              <p:custDataLst>
                <p:tags r:id="rId86"/>
              </p:custDataLst>
            </p:nvPr>
          </p:nvSpPr>
          <p:spPr>
            <a:xfrm>
              <a:off x="6150770" y="2464594"/>
              <a:ext cx="192881" cy="14288"/>
            </a:xfrm>
            <a:custGeom>
              <a:avLst/>
              <a:gdLst/>
              <a:ahLst/>
              <a:cxnLst/>
              <a:rect l="0" t="0" r="0" b="0"/>
              <a:pathLst>
                <a:path w="192881" h="14288">
                  <a:moveTo>
                    <a:pt x="0" y="0"/>
                  </a:moveTo>
                  <a:lnTo>
                    <a:pt x="0" y="0"/>
                  </a:lnTo>
                  <a:lnTo>
                    <a:pt x="34570" y="0"/>
                  </a:lnTo>
                  <a:lnTo>
                    <a:pt x="67540" y="0"/>
                  </a:lnTo>
                  <a:lnTo>
                    <a:pt x="102530" y="794"/>
                  </a:lnTo>
                  <a:lnTo>
                    <a:pt x="137392" y="6482"/>
                  </a:lnTo>
                  <a:lnTo>
                    <a:pt x="172391" y="7118"/>
                  </a:lnTo>
                  <a:lnTo>
                    <a:pt x="177953" y="9249"/>
                  </a:lnTo>
                  <a:lnTo>
                    <a:pt x="183071" y="12048"/>
                  </a:lnTo>
                  <a:lnTo>
                    <a:pt x="192880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4" name="SMARTInkShape-3346"/>
            <p:cNvSpPr/>
            <p:nvPr>
              <p:custDataLst>
                <p:tags r:id="rId87"/>
              </p:custDataLst>
            </p:nvPr>
          </p:nvSpPr>
          <p:spPr>
            <a:xfrm>
              <a:off x="6422230" y="2314603"/>
              <a:ext cx="107159" cy="149983"/>
            </a:xfrm>
            <a:custGeom>
              <a:avLst/>
              <a:gdLst/>
              <a:ahLst/>
              <a:cxnLst/>
              <a:rect l="0" t="0" r="0" b="0"/>
              <a:pathLst>
                <a:path w="107159" h="149983">
                  <a:moveTo>
                    <a:pt x="0" y="21403"/>
                  </a:moveTo>
                  <a:lnTo>
                    <a:pt x="0" y="21403"/>
                  </a:lnTo>
                  <a:lnTo>
                    <a:pt x="0" y="14554"/>
                  </a:lnTo>
                  <a:lnTo>
                    <a:pt x="10643" y="3625"/>
                  </a:lnTo>
                  <a:lnTo>
                    <a:pt x="14785" y="1596"/>
                  </a:lnTo>
                  <a:lnTo>
                    <a:pt x="41167" y="0"/>
                  </a:lnTo>
                  <a:lnTo>
                    <a:pt x="49025" y="4887"/>
                  </a:lnTo>
                  <a:lnTo>
                    <a:pt x="59859" y="7249"/>
                  </a:lnTo>
                  <a:lnTo>
                    <a:pt x="65763" y="10615"/>
                  </a:lnTo>
                  <a:lnTo>
                    <a:pt x="68916" y="14756"/>
                  </a:lnTo>
                  <a:lnTo>
                    <a:pt x="71112" y="19243"/>
                  </a:lnTo>
                  <a:lnTo>
                    <a:pt x="76016" y="26231"/>
                  </a:lnTo>
                  <a:lnTo>
                    <a:pt x="77442" y="30957"/>
                  </a:lnTo>
                  <a:lnTo>
                    <a:pt x="75959" y="37820"/>
                  </a:lnTo>
                  <a:lnTo>
                    <a:pt x="72777" y="50609"/>
                  </a:lnTo>
                  <a:lnTo>
                    <a:pt x="71240" y="58990"/>
                  </a:lnTo>
                  <a:lnTo>
                    <a:pt x="67911" y="65360"/>
                  </a:lnTo>
                  <a:lnTo>
                    <a:pt x="40747" y="98687"/>
                  </a:lnTo>
                  <a:lnTo>
                    <a:pt x="16408" y="128517"/>
                  </a:lnTo>
                  <a:lnTo>
                    <a:pt x="14707" y="138076"/>
                  </a:lnTo>
                  <a:lnTo>
                    <a:pt x="15362" y="139666"/>
                  </a:lnTo>
                  <a:lnTo>
                    <a:pt x="16592" y="140727"/>
                  </a:lnTo>
                  <a:lnTo>
                    <a:pt x="18206" y="141434"/>
                  </a:lnTo>
                  <a:lnTo>
                    <a:pt x="19281" y="142699"/>
                  </a:lnTo>
                  <a:lnTo>
                    <a:pt x="20476" y="146221"/>
                  </a:lnTo>
                  <a:lnTo>
                    <a:pt x="21589" y="147477"/>
                  </a:lnTo>
                  <a:lnTo>
                    <a:pt x="24942" y="148874"/>
                  </a:lnTo>
                  <a:lnTo>
                    <a:pt x="58548" y="149982"/>
                  </a:lnTo>
                  <a:lnTo>
                    <a:pt x="74566" y="149195"/>
                  </a:lnTo>
                  <a:lnTo>
                    <a:pt x="99430" y="143288"/>
                  </a:lnTo>
                  <a:lnTo>
                    <a:pt x="107158" y="1428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5" name="SMARTInkShape-3347"/>
            <p:cNvSpPr/>
            <p:nvPr>
              <p:custDataLst>
                <p:tags r:id="rId88"/>
              </p:custDataLst>
            </p:nvPr>
          </p:nvSpPr>
          <p:spPr>
            <a:xfrm>
              <a:off x="6607969" y="2307457"/>
              <a:ext cx="157056" cy="157138"/>
            </a:xfrm>
            <a:custGeom>
              <a:avLst/>
              <a:gdLst/>
              <a:ahLst/>
              <a:cxnLst/>
              <a:rect l="0" t="0" r="0" b="0"/>
              <a:pathLst>
                <a:path w="157056" h="157138">
                  <a:moveTo>
                    <a:pt x="78581" y="7118"/>
                  </a:moveTo>
                  <a:lnTo>
                    <a:pt x="78581" y="7118"/>
                  </a:lnTo>
                  <a:lnTo>
                    <a:pt x="78581" y="268"/>
                  </a:lnTo>
                  <a:lnTo>
                    <a:pt x="72430" y="0"/>
                  </a:lnTo>
                  <a:lnTo>
                    <a:pt x="40931" y="18313"/>
                  </a:lnTo>
                  <a:lnTo>
                    <a:pt x="13010" y="27436"/>
                  </a:lnTo>
                  <a:lnTo>
                    <a:pt x="11054" y="28601"/>
                  </a:lnTo>
                  <a:lnTo>
                    <a:pt x="9750" y="30171"/>
                  </a:lnTo>
                  <a:lnTo>
                    <a:pt x="7509" y="34032"/>
                  </a:lnTo>
                  <a:lnTo>
                    <a:pt x="3866" y="38395"/>
                  </a:lnTo>
                  <a:lnTo>
                    <a:pt x="3371" y="39875"/>
                  </a:lnTo>
                  <a:lnTo>
                    <a:pt x="3835" y="40862"/>
                  </a:lnTo>
                  <a:lnTo>
                    <a:pt x="4937" y="41521"/>
                  </a:lnTo>
                  <a:lnTo>
                    <a:pt x="5673" y="42753"/>
                  </a:lnTo>
                  <a:lnTo>
                    <a:pt x="6490" y="46239"/>
                  </a:lnTo>
                  <a:lnTo>
                    <a:pt x="7502" y="47486"/>
                  </a:lnTo>
                  <a:lnTo>
                    <a:pt x="21591" y="55489"/>
                  </a:lnTo>
                  <a:lnTo>
                    <a:pt x="55888" y="60888"/>
                  </a:lnTo>
                  <a:lnTo>
                    <a:pt x="88965" y="64864"/>
                  </a:lnTo>
                  <a:lnTo>
                    <a:pt x="122375" y="70732"/>
                  </a:lnTo>
                  <a:lnTo>
                    <a:pt x="133009" y="72004"/>
                  </a:lnTo>
                  <a:lnTo>
                    <a:pt x="141400" y="75115"/>
                  </a:lnTo>
                  <a:lnTo>
                    <a:pt x="144273" y="77055"/>
                  </a:lnTo>
                  <a:lnTo>
                    <a:pt x="154424" y="90539"/>
                  </a:lnTo>
                  <a:lnTo>
                    <a:pt x="156351" y="97628"/>
                  </a:lnTo>
                  <a:lnTo>
                    <a:pt x="157055" y="109515"/>
                  </a:lnTo>
                  <a:lnTo>
                    <a:pt x="154998" y="114276"/>
                  </a:lnTo>
                  <a:lnTo>
                    <a:pt x="147210" y="123800"/>
                  </a:lnTo>
                  <a:lnTo>
                    <a:pt x="123369" y="138087"/>
                  </a:lnTo>
                  <a:lnTo>
                    <a:pt x="99775" y="146818"/>
                  </a:lnTo>
                  <a:lnTo>
                    <a:pt x="68450" y="154624"/>
                  </a:lnTo>
                  <a:lnTo>
                    <a:pt x="34016" y="156916"/>
                  </a:lnTo>
                  <a:lnTo>
                    <a:pt x="0" y="1571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6" name="SMARTInkShape-3348"/>
            <p:cNvSpPr/>
            <p:nvPr>
              <p:custDataLst>
                <p:tags r:id="rId89"/>
              </p:custDataLst>
            </p:nvPr>
          </p:nvSpPr>
          <p:spPr>
            <a:xfrm>
              <a:off x="6686550" y="2314575"/>
              <a:ext cx="171451" cy="7145"/>
            </a:xfrm>
            <a:custGeom>
              <a:avLst/>
              <a:gdLst/>
              <a:ahLst/>
              <a:cxnLst/>
              <a:rect l="0" t="0" r="0" b="0"/>
              <a:pathLst>
                <a:path w="171451" h="7145">
                  <a:moveTo>
                    <a:pt x="0" y="0"/>
                  </a:moveTo>
                  <a:lnTo>
                    <a:pt x="0" y="0"/>
                  </a:lnTo>
                  <a:lnTo>
                    <a:pt x="34759" y="0"/>
                  </a:lnTo>
                  <a:lnTo>
                    <a:pt x="66758" y="0"/>
                  </a:lnTo>
                  <a:lnTo>
                    <a:pt x="80987" y="794"/>
                  </a:lnTo>
                  <a:lnTo>
                    <a:pt x="110334" y="6482"/>
                  </a:lnTo>
                  <a:lnTo>
                    <a:pt x="143801" y="7086"/>
                  </a:lnTo>
                  <a:lnTo>
                    <a:pt x="17145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9" name="SMARTInkShape-Group616"/>
          <p:cNvGrpSpPr/>
          <p:nvPr/>
        </p:nvGrpSpPr>
        <p:grpSpPr>
          <a:xfrm>
            <a:off x="7500938" y="2300288"/>
            <a:ext cx="1457326" cy="178594"/>
            <a:chOff x="7500938" y="2300288"/>
            <a:chExt cx="1457326" cy="178594"/>
          </a:xfrm>
        </p:grpSpPr>
        <p:sp>
          <p:nvSpPr>
            <p:cNvPr id="2378" name="SMARTInkShape-3349"/>
            <p:cNvSpPr/>
            <p:nvPr>
              <p:custDataLst>
                <p:tags r:id="rId72"/>
              </p:custDataLst>
            </p:nvPr>
          </p:nvSpPr>
          <p:spPr>
            <a:xfrm>
              <a:off x="7500938" y="2307431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28575" y="0"/>
                  </a:moveTo>
                  <a:lnTo>
                    <a:pt x="28575" y="0"/>
                  </a:lnTo>
                  <a:lnTo>
                    <a:pt x="28575" y="10642"/>
                  </a:lnTo>
                  <a:lnTo>
                    <a:pt x="26458" y="14784"/>
                  </a:lnTo>
                  <a:lnTo>
                    <a:pt x="23665" y="19271"/>
                  </a:lnTo>
                  <a:lnTo>
                    <a:pt x="21872" y="28619"/>
                  </a:lnTo>
                  <a:lnTo>
                    <a:pt x="21725" y="30986"/>
                  </a:lnTo>
                  <a:lnTo>
                    <a:pt x="19445" y="35732"/>
                  </a:lnTo>
                  <a:lnTo>
                    <a:pt x="16579" y="40487"/>
                  </a:lnTo>
                  <a:lnTo>
                    <a:pt x="14740" y="50008"/>
                  </a:lnTo>
                  <a:lnTo>
                    <a:pt x="14589" y="52389"/>
                  </a:lnTo>
                  <a:lnTo>
                    <a:pt x="12304" y="57151"/>
                  </a:lnTo>
                  <a:lnTo>
                    <a:pt x="10583" y="59532"/>
                  </a:lnTo>
                  <a:lnTo>
                    <a:pt x="8163" y="70468"/>
                  </a:lnTo>
                  <a:lnTo>
                    <a:pt x="6409" y="91085"/>
                  </a:lnTo>
                  <a:lnTo>
                    <a:pt x="667" y="111240"/>
                  </a:lnTo>
                  <a:lnTo>
                    <a:pt x="7" y="14495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9" name="SMARTInkShape-3350"/>
            <p:cNvSpPr/>
            <p:nvPr>
              <p:custDataLst>
                <p:tags r:id="rId73"/>
              </p:custDataLst>
            </p:nvPr>
          </p:nvSpPr>
          <p:spPr>
            <a:xfrm>
              <a:off x="7572499" y="2307725"/>
              <a:ext cx="177023" cy="156814"/>
            </a:xfrm>
            <a:custGeom>
              <a:avLst/>
              <a:gdLst/>
              <a:ahLst/>
              <a:cxnLst/>
              <a:rect l="0" t="0" r="0" b="0"/>
              <a:pathLst>
                <a:path w="177023" h="156814">
                  <a:moveTo>
                    <a:pt x="107032" y="6850"/>
                  </a:moveTo>
                  <a:lnTo>
                    <a:pt x="107032" y="6850"/>
                  </a:lnTo>
                  <a:lnTo>
                    <a:pt x="103240" y="6850"/>
                  </a:lnTo>
                  <a:lnTo>
                    <a:pt x="102122" y="6056"/>
                  </a:lnTo>
                  <a:lnTo>
                    <a:pt x="101378" y="4733"/>
                  </a:lnTo>
                  <a:lnTo>
                    <a:pt x="100881" y="3058"/>
                  </a:lnTo>
                  <a:lnTo>
                    <a:pt x="99757" y="1940"/>
                  </a:lnTo>
                  <a:lnTo>
                    <a:pt x="96390" y="699"/>
                  </a:lnTo>
                  <a:lnTo>
                    <a:pt x="90033" y="0"/>
                  </a:lnTo>
                  <a:lnTo>
                    <a:pt x="85454" y="1954"/>
                  </a:lnTo>
                  <a:lnTo>
                    <a:pt x="80773" y="4674"/>
                  </a:lnTo>
                  <a:lnTo>
                    <a:pt x="65131" y="10356"/>
                  </a:lnTo>
                  <a:lnTo>
                    <a:pt x="58512" y="16610"/>
                  </a:lnTo>
                  <a:lnTo>
                    <a:pt x="52130" y="23888"/>
                  </a:lnTo>
                  <a:lnTo>
                    <a:pt x="40406" y="33241"/>
                  </a:lnTo>
                  <a:lnTo>
                    <a:pt x="16608" y="67110"/>
                  </a:lnTo>
                  <a:lnTo>
                    <a:pt x="3056" y="95020"/>
                  </a:lnTo>
                  <a:lnTo>
                    <a:pt x="0" y="126908"/>
                  </a:lnTo>
                  <a:lnTo>
                    <a:pt x="2048" y="133764"/>
                  </a:lnTo>
                  <a:lnTo>
                    <a:pt x="12068" y="147123"/>
                  </a:lnTo>
                  <a:lnTo>
                    <a:pt x="19011" y="153628"/>
                  </a:lnTo>
                  <a:lnTo>
                    <a:pt x="23726" y="155429"/>
                  </a:lnTo>
                  <a:lnTo>
                    <a:pt x="57213" y="156813"/>
                  </a:lnTo>
                  <a:lnTo>
                    <a:pt x="66634" y="156050"/>
                  </a:lnTo>
                  <a:lnTo>
                    <a:pt x="99893" y="142394"/>
                  </a:lnTo>
                  <a:lnTo>
                    <a:pt x="133227" y="125901"/>
                  </a:lnTo>
                  <a:lnTo>
                    <a:pt x="151482" y="115592"/>
                  </a:lnTo>
                  <a:lnTo>
                    <a:pt x="173583" y="86696"/>
                  </a:lnTo>
                  <a:lnTo>
                    <a:pt x="177022" y="76986"/>
                  </a:lnTo>
                  <a:lnTo>
                    <a:pt x="176710" y="74245"/>
                  </a:lnTo>
                  <a:lnTo>
                    <a:pt x="168399" y="57921"/>
                  </a:lnTo>
                  <a:lnTo>
                    <a:pt x="165407" y="55185"/>
                  </a:lnTo>
                  <a:lnTo>
                    <a:pt x="143171" y="44379"/>
                  </a:lnTo>
                  <a:lnTo>
                    <a:pt x="109615" y="34848"/>
                  </a:lnTo>
                  <a:lnTo>
                    <a:pt x="99928" y="29814"/>
                  </a:lnTo>
                  <a:lnTo>
                    <a:pt x="92745" y="28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0" name="SMARTInkShape-3351"/>
            <p:cNvSpPr/>
            <p:nvPr>
              <p:custDataLst>
                <p:tags r:id="rId74"/>
              </p:custDataLst>
            </p:nvPr>
          </p:nvSpPr>
          <p:spPr>
            <a:xfrm>
              <a:off x="7815300" y="2321719"/>
              <a:ext cx="121407" cy="100013"/>
            </a:xfrm>
            <a:custGeom>
              <a:avLst/>
              <a:gdLst/>
              <a:ahLst/>
              <a:cxnLst/>
              <a:rect l="0" t="0" r="0" b="0"/>
              <a:pathLst>
                <a:path w="121407" h="100013">
                  <a:moveTo>
                    <a:pt x="92831" y="0"/>
                  </a:moveTo>
                  <a:lnTo>
                    <a:pt x="92831" y="0"/>
                  </a:lnTo>
                  <a:lnTo>
                    <a:pt x="106099" y="0"/>
                  </a:lnTo>
                  <a:lnTo>
                    <a:pt x="103024" y="0"/>
                  </a:lnTo>
                  <a:lnTo>
                    <a:pt x="102008" y="794"/>
                  </a:lnTo>
                  <a:lnTo>
                    <a:pt x="96450" y="9943"/>
                  </a:lnTo>
                  <a:lnTo>
                    <a:pt x="90207" y="12356"/>
                  </a:lnTo>
                  <a:lnTo>
                    <a:pt x="82933" y="14223"/>
                  </a:lnTo>
                  <a:lnTo>
                    <a:pt x="73583" y="20530"/>
                  </a:lnTo>
                  <a:lnTo>
                    <a:pt x="61111" y="30513"/>
                  </a:lnTo>
                  <a:lnTo>
                    <a:pt x="48155" y="35763"/>
                  </a:lnTo>
                  <a:lnTo>
                    <a:pt x="38143" y="45080"/>
                  </a:lnTo>
                  <a:lnTo>
                    <a:pt x="20121" y="53150"/>
                  </a:lnTo>
                  <a:lnTo>
                    <a:pt x="9706" y="61269"/>
                  </a:lnTo>
                  <a:lnTo>
                    <a:pt x="4822" y="62949"/>
                  </a:lnTo>
                  <a:lnTo>
                    <a:pt x="3203" y="64191"/>
                  </a:lnTo>
                  <a:lnTo>
                    <a:pt x="389" y="70326"/>
                  </a:lnTo>
                  <a:lnTo>
                    <a:pt x="0" y="77491"/>
                  </a:lnTo>
                  <a:lnTo>
                    <a:pt x="781" y="77854"/>
                  </a:lnTo>
                  <a:lnTo>
                    <a:pt x="36325" y="78577"/>
                  </a:lnTo>
                  <a:lnTo>
                    <a:pt x="58785" y="79374"/>
                  </a:lnTo>
                  <a:lnTo>
                    <a:pt x="72906" y="84235"/>
                  </a:lnTo>
                  <a:lnTo>
                    <a:pt x="103855" y="86460"/>
                  </a:lnTo>
                  <a:lnTo>
                    <a:pt x="112735" y="91868"/>
                  </a:lnTo>
                  <a:lnTo>
                    <a:pt x="121406" y="100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1" name="SMARTInkShape-3352"/>
            <p:cNvSpPr/>
            <p:nvPr>
              <p:custDataLst>
                <p:tags r:id="rId75"/>
              </p:custDataLst>
            </p:nvPr>
          </p:nvSpPr>
          <p:spPr>
            <a:xfrm>
              <a:off x="7779544" y="2464594"/>
              <a:ext cx="185738" cy="1"/>
            </a:xfrm>
            <a:custGeom>
              <a:avLst/>
              <a:gdLst/>
              <a:ahLst/>
              <a:cxnLst/>
              <a:rect l="0" t="0" r="0" b="0"/>
              <a:pathLst>
                <a:path w="185738" h="1">
                  <a:moveTo>
                    <a:pt x="0" y="0"/>
                  </a:moveTo>
                  <a:lnTo>
                    <a:pt x="0" y="0"/>
                  </a:lnTo>
                  <a:lnTo>
                    <a:pt x="4116" y="0"/>
                  </a:lnTo>
                  <a:lnTo>
                    <a:pt x="2359" y="0"/>
                  </a:lnTo>
                  <a:lnTo>
                    <a:pt x="33859" y="0"/>
                  </a:lnTo>
                  <a:lnTo>
                    <a:pt x="66706" y="0"/>
                  </a:lnTo>
                  <a:lnTo>
                    <a:pt x="100162" y="0"/>
                  </a:lnTo>
                  <a:lnTo>
                    <a:pt x="135600" y="0"/>
                  </a:lnTo>
                  <a:lnTo>
                    <a:pt x="169061" y="0"/>
                  </a:lnTo>
                  <a:lnTo>
                    <a:pt x="1857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2" name="SMARTInkShape-3353"/>
            <p:cNvSpPr/>
            <p:nvPr>
              <p:custDataLst>
                <p:tags r:id="rId76"/>
              </p:custDataLst>
            </p:nvPr>
          </p:nvSpPr>
          <p:spPr>
            <a:xfrm>
              <a:off x="8029575" y="2336006"/>
              <a:ext cx="114301" cy="128589"/>
            </a:xfrm>
            <a:custGeom>
              <a:avLst/>
              <a:gdLst/>
              <a:ahLst/>
              <a:cxnLst/>
              <a:rect l="0" t="0" r="0" b="0"/>
              <a:pathLst>
                <a:path w="114301" h="128589">
                  <a:moveTo>
                    <a:pt x="114300" y="0"/>
                  </a:moveTo>
                  <a:lnTo>
                    <a:pt x="114300" y="0"/>
                  </a:lnTo>
                  <a:lnTo>
                    <a:pt x="114300" y="9943"/>
                  </a:lnTo>
                  <a:lnTo>
                    <a:pt x="112183" y="14474"/>
                  </a:lnTo>
                  <a:lnTo>
                    <a:pt x="90451" y="48745"/>
                  </a:lnTo>
                  <a:lnTo>
                    <a:pt x="72404" y="76298"/>
                  </a:lnTo>
                  <a:lnTo>
                    <a:pt x="37560" y="104694"/>
                  </a:lnTo>
                  <a:lnTo>
                    <a:pt x="7279" y="126470"/>
                  </a:lnTo>
                  <a:lnTo>
                    <a:pt x="0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3" name="SMARTInkShape-3354"/>
            <p:cNvSpPr/>
            <p:nvPr>
              <p:custDataLst>
                <p:tags r:id="rId77"/>
              </p:custDataLst>
            </p:nvPr>
          </p:nvSpPr>
          <p:spPr>
            <a:xfrm>
              <a:off x="8029575" y="2357438"/>
              <a:ext cx="157164" cy="92869"/>
            </a:xfrm>
            <a:custGeom>
              <a:avLst/>
              <a:gdLst/>
              <a:ahLst/>
              <a:cxnLst/>
              <a:rect l="0" t="0" r="0" b="0"/>
              <a:pathLst>
                <a:path w="157164" h="92869">
                  <a:moveTo>
                    <a:pt x="0" y="0"/>
                  </a:moveTo>
                  <a:lnTo>
                    <a:pt x="0" y="0"/>
                  </a:lnTo>
                  <a:lnTo>
                    <a:pt x="0" y="6150"/>
                  </a:lnTo>
                  <a:lnTo>
                    <a:pt x="794" y="6481"/>
                  </a:lnTo>
                  <a:lnTo>
                    <a:pt x="3793" y="6849"/>
                  </a:lnTo>
                  <a:lnTo>
                    <a:pt x="4910" y="7741"/>
                  </a:lnTo>
                  <a:lnTo>
                    <a:pt x="6152" y="10848"/>
                  </a:lnTo>
                  <a:lnTo>
                    <a:pt x="7276" y="11995"/>
                  </a:lnTo>
                  <a:lnTo>
                    <a:pt x="41627" y="31053"/>
                  </a:lnTo>
                  <a:lnTo>
                    <a:pt x="69807" y="43307"/>
                  </a:lnTo>
                  <a:lnTo>
                    <a:pt x="105183" y="64305"/>
                  </a:lnTo>
                  <a:lnTo>
                    <a:pt x="124506" y="80317"/>
                  </a:lnTo>
                  <a:lnTo>
                    <a:pt x="157163" y="92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4" name="SMARTInkShape-3355"/>
            <p:cNvSpPr/>
            <p:nvPr>
              <p:custDataLst>
                <p:tags r:id="rId78"/>
              </p:custDataLst>
            </p:nvPr>
          </p:nvSpPr>
          <p:spPr>
            <a:xfrm>
              <a:off x="8258602" y="2328863"/>
              <a:ext cx="163880" cy="85726"/>
            </a:xfrm>
            <a:custGeom>
              <a:avLst/>
              <a:gdLst/>
              <a:ahLst/>
              <a:cxnLst/>
              <a:rect l="0" t="0" r="0" b="0"/>
              <a:pathLst>
                <a:path w="163880" h="85726">
                  <a:moveTo>
                    <a:pt x="106729" y="0"/>
                  </a:moveTo>
                  <a:lnTo>
                    <a:pt x="106729" y="0"/>
                  </a:lnTo>
                  <a:lnTo>
                    <a:pt x="99672" y="0"/>
                  </a:lnTo>
                  <a:lnTo>
                    <a:pt x="99612" y="3792"/>
                  </a:lnTo>
                  <a:lnTo>
                    <a:pt x="97480" y="7770"/>
                  </a:lnTo>
                  <a:lnTo>
                    <a:pt x="89645" y="16792"/>
                  </a:lnTo>
                  <a:lnTo>
                    <a:pt x="65298" y="33344"/>
                  </a:lnTo>
                  <a:lnTo>
                    <a:pt x="29732" y="52387"/>
                  </a:lnTo>
                  <a:lnTo>
                    <a:pt x="14382" y="58639"/>
                  </a:lnTo>
                  <a:lnTo>
                    <a:pt x="9330" y="61780"/>
                  </a:lnTo>
                  <a:lnTo>
                    <a:pt x="4439" y="63176"/>
                  </a:lnTo>
                  <a:lnTo>
                    <a:pt x="2816" y="64342"/>
                  </a:lnTo>
                  <a:lnTo>
                    <a:pt x="1736" y="65913"/>
                  </a:lnTo>
                  <a:lnTo>
                    <a:pt x="0" y="70346"/>
                  </a:lnTo>
                  <a:lnTo>
                    <a:pt x="3492" y="74906"/>
                  </a:lnTo>
                  <a:lnTo>
                    <a:pt x="9517" y="76948"/>
                  </a:lnTo>
                  <a:lnTo>
                    <a:pt x="45183" y="78552"/>
                  </a:lnTo>
                  <a:lnTo>
                    <a:pt x="80418" y="78579"/>
                  </a:lnTo>
                  <a:lnTo>
                    <a:pt x="114009" y="78581"/>
                  </a:lnTo>
                  <a:lnTo>
                    <a:pt x="139723" y="79375"/>
                  </a:lnTo>
                  <a:lnTo>
                    <a:pt x="163879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5" name="SMARTInkShape-3356"/>
            <p:cNvSpPr/>
            <p:nvPr>
              <p:custDataLst>
                <p:tags r:id="rId79"/>
              </p:custDataLst>
            </p:nvPr>
          </p:nvSpPr>
          <p:spPr>
            <a:xfrm>
              <a:off x="8265319" y="2450306"/>
              <a:ext cx="157163" cy="14289"/>
            </a:xfrm>
            <a:custGeom>
              <a:avLst/>
              <a:gdLst/>
              <a:ahLst/>
              <a:cxnLst/>
              <a:rect l="0" t="0" r="0" b="0"/>
              <a:pathLst>
                <a:path w="157163" h="14289">
                  <a:moveTo>
                    <a:pt x="0" y="14288"/>
                  </a:moveTo>
                  <a:lnTo>
                    <a:pt x="0" y="14288"/>
                  </a:lnTo>
                  <a:lnTo>
                    <a:pt x="32716" y="14288"/>
                  </a:lnTo>
                  <a:lnTo>
                    <a:pt x="50439" y="13494"/>
                  </a:lnTo>
                  <a:lnTo>
                    <a:pt x="79736" y="8137"/>
                  </a:lnTo>
                  <a:lnTo>
                    <a:pt x="112335" y="7275"/>
                  </a:lnTo>
                  <a:lnTo>
                    <a:pt x="137853" y="6368"/>
                  </a:lnTo>
                  <a:lnTo>
                    <a:pt x="1571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6" name="SMARTInkShape-3357"/>
            <p:cNvSpPr/>
            <p:nvPr>
              <p:custDataLst>
                <p:tags r:id="rId80"/>
              </p:custDataLst>
            </p:nvPr>
          </p:nvSpPr>
          <p:spPr>
            <a:xfrm>
              <a:off x="8501063" y="2301306"/>
              <a:ext cx="171451" cy="145949"/>
            </a:xfrm>
            <a:custGeom>
              <a:avLst/>
              <a:gdLst/>
              <a:ahLst/>
              <a:cxnLst/>
              <a:rect l="0" t="0" r="0" b="0"/>
              <a:pathLst>
                <a:path w="171451" h="145949">
                  <a:moveTo>
                    <a:pt x="0" y="13269"/>
                  </a:moveTo>
                  <a:lnTo>
                    <a:pt x="0" y="13269"/>
                  </a:lnTo>
                  <a:lnTo>
                    <a:pt x="0" y="9477"/>
                  </a:lnTo>
                  <a:lnTo>
                    <a:pt x="2381" y="8359"/>
                  </a:lnTo>
                  <a:lnTo>
                    <a:pt x="38075" y="2420"/>
                  </a:lnTo>
                  <a:lnTo>
                    <a:pt x="54055" y="0"/>
                  </a:lnTo>
                  <a:lnTo>
                    <a:pt x="61860" y="1551"/>
                  </a:lnTo>
                  <a:lnTo>
                    <a:pt x="68768" y="4092"/>
                  </a:lnTo>
                  <a:lnTo>
                    <a:pt x="80788" y="6317"/>
                  </a:lnTo>
                  <a:lnTo>
                    <a:pt x="92364" y="11661"/>
                  </a:lnTo>
                  <a:lnTo>
                    <a:pt x="94913" y="12197"/>
                  </a:lnTo>
                  <a:lnTo>
                    <a:pt x="102294" y="16744"/>
                  </a:lnTo>
                  <a:lnTo>
                    <a:pt x="104995" y="20899"/>
                  </a:lnTo>
                  <a:lnTo>
                    <a:pt x="106195" y="26185"/>
                  </a:lnTo>
                  <a:lnTo>
                    <a:pt x="107029" y="43261"/>
                  </a:lnTo>
                  <a:lnTo>
                    <a:pt x="103327" y="54876"/>
                  </a:lnTo>
                  <a:lnTo>
                    <a:pt x="73311" y="89778"/>
                  </a:lnTo>
                  <a:lnTo>
                    <a:pt x="64848" y="100496"/>
                  </a:lnTo>
                  <a:lnTo>
                    <a:pt x="44993" y="127422"/>
                  </a:lnTo>
                  <a:lnTo>
                    <a:pt x="43284" y="137065"/>
                  </a:lnTo>
                  <a:lnTo>
                    <a:pt x="43936" y="138662"/>
                  </a:lnTo>
                  <a:lnTo>
                    <a:pt x="45166" y="139727"/>
                  </a:lnTo>
                  <a:lnTo>
                    <a:pt x="48648" y="140910"/>
                  </a:lnTo>
                  <a:lnTo>
                    <a:pt x="66470" y="143918"/>
                  </a:lnTo>
                  <a:lnTo>
                    <a:pt x="70507" y="145612"/>
                  </a:lnTo>
                  <a:lnTo>
                    <a:pt x="73992" y="145948"/>
                  </a:lnTo>
                  <a:lnTo>
                    <a:pt x="108898" y="138270"/>
                  </a:lnTo>
                  <a:lnTo>
                    <a:pt x="144021" y="125082"/>
                  </a:lnTo>
                  <a:lnTo>
                    <a:pt x="171450" y="120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7" name="SMARTInkShape-3358"/>
            <p:cNvSpPr/>
            <p:nvPr>
              <p:custDataLst>
                <p:tags r:id="rId81"/>
              </p:custDataLst>
            </p:nvPr>
          </p:nvSpPr>
          <p:spPr>
            <a:xfrm>
              <a:off x="8715538" y="2307431"/>
              <a:ext cx="142585" cy="135634"/>
            </a:xfrm>
            <a:custGeom>
              <a:avLst/>
              <a:gdLst/>
              <a:ahLst/>
              <a:cxnLst/>
              <a:rect l="0" t="0" r="0" b="0"/>
              <a:pathLst>
                <a:path w="142585" h="135634">
                  <a:moveTo>
                    <a:pt x="92706" y="0"/>
                  </a:moveTo>
                  <a:lnTo>
                    <a:pt x="92706" y="0"/>
                  </a:lnTo>
                  <a:lnTo>
                    <a:pt x="82763" y="0"/>
                  </a:lnTo>
                  <a:lnTo>
                    <a:pt x="78232" y="2117"/>
                  </a:lnTo>
                  <a:lnTo>
                    <a:pt x="48003" y="20585"/>
                  </a:lnTo>
                  <a:lnTo>
                    <a:pt x="12708" y="39499"/>
                  </a:lnTo>
                  <a:lnTo>
                    <a:pt x="6086" y="41368"/>
                  </a:lnTo>
                  <a:lnTo>
                    <a:pt x="4003" y="42660"/>
                  </a:lnTo>
                  <a:lnTo>
                    <a:pt x="2614" y="44315"/>
                  </a:lnTo>
                  <a:lnTo>
                    <a:pt x="0" y="49673"/>
                  </a:lnTo>
                  <a:lnTo>
                    <a:pt x="3677" y="53700"/>
                  </a:lnTo>
                  <a:lnTo>
                    <a:pt x="7630" y="55617"/>
                  </a:lnTo>
                  <a:lnTo>
                    <a:pt x="39035" y="63572"/>
                  </a:lnTo>
                  <a:lnTo>
                    <a:pt x="71733" y="64199"/>
                  </a:lnTo>
                  <a:lnTo>
                    <a:pt x="104937" y="66398"/>
                  </a:lnTo>
                  <a:lnTo>
                    <a:pt x="127617" y="73112"/>
                  </a:lnTo>
                  <a:lnTo>
                    <a:pt x="137790" y="81294"/>
                  </a:lnTo>
                  <a:lnTo>
                    <a:pt x="140525" y="85872"/>
                  </a:lnTo>
                  <a:lnTo>
                    <a:pt x="142280" y="95279"/>
                  </a:lnTo>
                  <a:lnTo>
                    <a:pt x="142584" y="102403"/>
                  </a:lnTo>
                  <a:lnTo>
                    <a:pt x="141039" y="104781"/>
                  </a:lnTo>
                  <a:lnTo>
                    <a:pt x="115275" y="123826"/>
                  </a:lnTo>
                  <a:lnTo>
                    <a:pt x="81683" y="131962"/>
                  </a:lnTo>
                  <a:lnTo>
                    <a:pt x="48307" y="135511"/>
                  </a:lnTo>
                  <a:lnTo>
                    <a:pt x="41752" y="135633"/>
                  </a:lnTo>
                  <a:lnTo>
                    <a:pt x="39687" y="134872"/>
                  </a:lnTo>
                  <a:lnTo>
                    <a:pt x="38310" y="133571"/>
                  </a:lnTo>
                  <a:lnTo>
                    <a:pt x="35556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8" name="SMARTInkShape-3359"/>
            <p:cNvSpPr/>
            <p:nvPr>
              <p:custDataLst>
                <p:tags r:id="rId82"/>
              </p:custDataLst>
            </p:nvPr>
          </p:nvSpPr>
          <p:spPr>
            <a:xfrm>
              <a:off x="8786813" y="2300288"/>
              <a:ext cx="171451" cy="14288"/>
            </a:xfrm>
            <a:custGeom>
              <a:avLst/>
              <a:gdLst/>
              <a:ahLst/>
              <a:cxnLst/>
              <a:rect l="0" t="0" r="0" b="0"/>
              <a:pathLst>
                <a:path w="171451" h="14288">
                  <a:moveTo>
                    <a:pt x="0" y="14287"/>
                  </a:moveTo>
                  <a:lnTo>
                    <a:pt x="0" y="14287"/>
                  </a:lnTo>
                  <a:lnTo>
                    <a:pt x="3792" y="10495"/>
                  </a:lnTo>
                  <a:lnTo>
                    <a:pt x="7770" y="8633"/>
                  </a:lnTo>
                  <a:lnTo>
                    <a:pt x="42016" y="7182"/>
                  </a:lnTo>
                  <a:lnTo>
                    <a:pt x="72266" y="6355"/>
                  </a:lnTo>
                  <a:lnTo>
                    <a:pt x="107265" y="993"/>
                  </a:lnTo>
                  <a:lnTo>
                    <a:pt x="136546" y="19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0" name="SMARTInkShape-3360"/>
          <p:cNvSpPr/>
          <p:nvPr>
            <p:custDataLst>
              <p:tags r:id="rId4"/>
            </p:custDataLst>
          </p:nvPr>
        </p:nvSpPr>
        <p:spPr>
          <a:xfrm>
            <a:off x="7465219" y="850107"/>
            <a:ext cx="1050132" cy="28575"/>
          </a:xfrm>
          <a:custGeom>
            <a:avLst/>
            <a:gdLst/>
            <a:ahLst/>
            <a:cxnLst/>
            <a:rect l="0" t="0" r="0" b="0"/>
            <a:pathLst>
              <a:path w="1050132" h="28575">
                <a:moveTo>
                  <a:pt x="14287" y="28574"/>
                </a:moveTo>
                <a:lnTo>
                  <a:pt x="14287" y="28574"/>
                </a:lnTo>
                <a:lnTo>
                  <a:pt x="0" y="28574"/>
                </a:lnTo>
                <a:lnTo>
                  <a:pt x="31922" y="28574"/>
                </a:lnTo>
                <a:lnTo>
                  <a:pt x="64350" y="28574"/>
                </a:lnTo>
                <a:lnTo>
                  <a:pt x="98528" y="28574"/>
                </a:lnTo>
                <a:lnTo>
                  <a:pt x="115976" y="26458"/>
                </a:lnTo>
                <a:lnTo>
                  <a:pt x="151033" y="22092"/>
                </a:lnTo>
                <a:lnTo>
                  <a:pt x="186408" y="21561"/>
                </a:lnTo>
                <a:lnTo>
                  <a:pt x="220178" y="21456"/>
                </a:lnTo>
                <a:lnTo>
                  <a:pt x="255482" y="20642"/>
                </a:lnTo>
                <a:lnTo>
                  <a:pt x="283572" y="16522"/>
                </a:lnTo>
                <a:lnTo>
                  <a:pt x="312004" y="14949"/>
                </a:lnTo>
                <a:lnTo>
                  <a:pt x="340536" y="14483"/>
                </a:lnTo>
                <a:lnTo>
                  <a:pt x="369099" y="14345"/>
                </a:lnTo>
                <a:lnTo>
                  <a:pt x="397670" y="14304"/>
                </a:lnTo>
                <a:lnTo>
                  <a:pt x="426244" y="14292"/>
                </a:lnTo>
                <a:lnTo>
                  <a:pt x="455612" y="14288"/>
                </a:lnTo>
                <a:lnTo>
                  <a:pt x="488303" y="15081"/>
                </a:lnTo>
                <a:lnTo>
                  <a:pt x="518450" y="19196"/>
                </a:lnTo>
                <a:lnTo>
                  <a:pt x="548285" y="20769"/>
                </a:lnTo>
                <a:lnTo>
                  <a:pt x="581907" y="21234"/>
                </a:lnTo>
                <a:lnTo>
                  <a:pt x="617005" y="21372"/>
                </a:lnTo>
                <a:lnTo>
                  <a:pt x="651746" y="21413"/>
                </a:lnTo>
                <a:lnTo>
                  <a:pt x="682501" y="21425"/>
                </a:lnTo>
                <a:lnTo>
                  <a:pt x="712516" y="21429"/>
                </a:lnTo>
                <a:lnTo>
                  <a:pt x="745398" y="21430"/>
                </a:lnTo>
                <a:lnTo>
                  <a:pt x="776396" y="20637"/>
                </a:lnTo>
                <a:lnTo>
                  <a:pt x="808775" y="16521"/>
                </a:lnTo>
                <a:lnTo>
                  <a:pt x="843970" y="14728"/>
                </a:lnTo>
                <a:lnTo>
                  <a:pt x="871836" y="14418"/>
                </a:lnTo>
                <a:lnTo>
                  <a:pt x="905904" y="10520"/>
                </a:lnTo>
                <a:lnTo>
                  <a:pt x="940680" y="7588"/>
                </a:lnTo>
                <a:lnTo>
                  <a:pt x="976178" y="7169"/>
                </a:lnTo>
                <a:lnTo>
                  <a:pt x="1011750" y="196"/>
                </a:lnTo>
                <a:lnTo>
                  <a:pt x="1039217" y="0"/>
                </a:lnTo>
                <a:lnTo>
                  <a:pt x="1043428" y="2116"/>
                </a:lnTo>
                <a:lnTo>
                  <a:pt x="1050131" y="71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SMARTInkShape-3361"/>
          <p:cNvSpPr/>
          <p:nvPr>
            <p:custDataLst>
              <p:tags r:id="rId5"/>
            </p:custDataLst>
          </p:nvPr>
        </p:nvSpPr>
        <p:spPr>
          <a:xfrm>
            <a:off x="378708" y="1278733"/>
            <a:ext cx="2321631" cy="71437"/>
          </a:xfrm>
          <a:custGeom>
            <a:avLst/>
            <a:gdLst/>
            <a:ahLst/>
            <a:cxnLst/>
            <a:rect l="0" t="0" r="0" b="0"/>
            <a:pathLst>
              <a:path w="2321631" h="71437">
                <a:moveTo>
                  <a:pt x="14198" y="71436"/>
                </a:moveTo>
                <a:lnTo>
                  <a:pt x="14198" y="71436"/>
                </a:lnTo>
                <a:lnTo>
                  <a:pt x="7349" y="64586"/>
                </a:lnTo>
                <a:lnTo>
                  <a:pt x="3349" y="64379"/>
                </a:lnTo>
                <a:lnTo>
                  <a:pt x="2203" y="63556"/>
                </a:lnTo>
                <a:lnTo>
                  <a:pt x="1439" y="62214"/>
                </a:lnTo>
                <a:lnTo>
                  <a:pt x="0" y="57445"/>
                </a:lnTo>
                <a:lnTo>
                  <a:pt x="35334" y="57148"/>
                </a:lnTo>
                <a:lnTo>
                  <a:pt x="67523" y="57148"/>
                </a:lnTo>
                <a:lnTo>
                  <a:pt x="102991" y="57148"/>
                </a:lnTo>
                <a:lnTo>
                  <a:pt x="137799" y="57148"/>
                </a:lnTo>
                <a:lnTo>
                  <a:pt x="170923" y="57148"/>
                </a:lnTo>
                <a:lnTo>
                  <a:pt x="205552" y="57148"/>
                </a:lnTo>
                <a:lnTo>
                  <a:pt x="237637" y="55032"/>
                </a:lnTo>
                <a:lnTo>
                  <a:pt x="271634" y="50666"/>
                </a:lnTo>
                <a:lnTo>
                  <a:pt x="303334" y="50092"/>
                </a:lnTo>
                <a:lnTo>
                  <a:pt x="338230" y="47899"/>
                </a:lnTo>
                <a:lnTo>
                  <a:pt x="370481" y="43856"/>
                </a:lnTo>
                <a:lnTo>
                  <a:pt x="399782" y="42263"/>
                </a:lnTo>
                <a:lnTo>
                  <a:pt x="428500" y="37245"/>
                </a:lnTo>
                <a:lnTo>
                  <a:pt x="457104" y="36019"/>
                </a:lnTo>
                <a:lnTo>
                  <a:pt x="485684" y="34983"/>
                </a:lnTo>
                <a:lnTo>
                  <a:pt x="514260" y="30075"/>
                </a:lnTo>
                <a:lnTo>
                  <a:pt x="542836" y="28870"/>
                </a:lnTo>
                <a:lnTo>
                  <a:pt x="572205" y="28632"/>
                </a:lnTo>
                <a:lnTo>
                  <a:pt x="605640" y="26468"/>
                </a:lnTo>
                <a:lnTo>
                  <a:pt x="635410" y="22425"/>
                </a:lnTo>
                <a:lnTo>
                  <a:pt x="664221" y="21626"/>
                </a:lnTo>
                <a:lnTo>
                  <a:pt x="694960" y="21468"/>
                </a:lnTo>
                <a:lnTo>
                  <a:pt x="727578" y="21437"/>
                </a:lnTo>
                <a:lnTo>
                  <a:pt x="760623" y="19314"/>
                </a:lnTo>
                <a:lnTo>
                  <a:pt x="792142" y="15279"/>
                </a:lnTo>
                <a:lnTo>
                  <a:pt x="822093" y="14482"/>
                </a:lnTo>
                <a:lnTo>
                  <a:pt x="855643" y="14325"/>
                </a:lnTo>
                <a:lnTo>
                  <a:pt x="889228" y="14294"/>
                </a:lnTo>
                <a:lnTo>
                  <a:pt x="920733" y="14287"/>
                </a:lnTo>
                <a:lnTo>
                  <a:pt x="952004" y="14286"/>
                </a:lnTo>
                <a:lnTo>
                  <a:pt x="979190" y="12169"/>
                </a:lnTo>
                <a:lnTo>
                  <a:pt x="1013028" y="8135"/>
                </a:lnTo>
                <a:lnTo>
                  <a:pt x="1047552" y="7338"/>
                </a:lnTo>
                <a:lnTo>
                  <a:pt x="1080242" y="9297"/>
                </a:lnTo>
                <a:lnTo>
                  <a:pt x="1107674" y="12808"/>
                </a:lnTo>
                <a:lnTo>
                  <a:pt x="1141595" y="13994"/>
                </a:lnTo>
                <a:lnTo>
                  <a:pt x="1176929" y="14228"/>
                </a:lnTo>
                <a:lnTo>
                  <a:pt x="1212366" y="14274"/>
                </a:lnTo>
                <a:lnTo>
                  <a:pt x="1246324" y="14283"/>
                </a:lnTo>
                <a:lnTo>
                  <a:pt x="1274181" y="14285"/>
                </a:lnTo>
                <a:lnTo>
                  <a:pt x="1307130" y="13492"/>
                </a:lnTo>
                <a:lnTo>
                  <a:pt x="1334091" y="9376"/>
                </a:lnTo>
                <a:lnTo>
                  <a:pt x="1362981" y="7804"/>
                </a:lnTo>
                <a:lnTo>
                  <a:pt x="1395530" y="7338"/>
                </a:lnTo>
                <a:lnTo>
                  <a:pt x="1425635" y="7200"/>
                </a:lnTo>
                <a:lnTo>
                  <a:pt x="1454663" y="7159"/>
                </a:lnTo>
                <a:lnTo>
                  <a:pt x="1483373" y="7147"/>
                </a:lnTo>
                <a:lnTo>
                  <a:pt x="1512782" y="7143"/>
                </a:lnTo>
                <a:lnTo>
                  <a:pt x="1546278" y="7142"/>
                </a:lnTo>
                <a:lnTo>
                  <a:pt x="1580544" y="7142"/>
                </a:lnTo>
                <a:lnTo>
                  <a:pt x="1611952" y="7142"/>
                </a:lnTo>
                <a:lnTo>
                  <a:pt x="1646041" y="7142"/>
                </a:lnTo>
                <a:lnTo>
                  <a:pt x="1681277" y="7142"/>
                </a:lnTo>
                <a:lnTo>
                  <a:pt x="1716852" y="7142"/>
                </a:lnTo>
                <a:lnTo>
                  <a:pt x="1740631" y="7142"/>
                </a:lnTo>
                <a:lnTo>
                  <a:pt x="1766546" y="7142"/>
                </a:lnTo>
                <a:lnTo>
                  <a:pt x="1793144" y="6348"/>
                </a:lnTo>
                <a:lnTo>
                  <a:pt x="1818195" y="3350"/>
                </a:lnTo>
                <a:lnTo>
                  <a:pt x="1842558" y="1488"/>
                </a:lnTo>
                <a:lnTo>
                  <a:pt x="1867409" y="660"/>
                </a:lnTo>
                <a:lnTo>
                  <a:pt x="1894328" y="292"/>
                </a:lnTo>
                <a:lnTo>
                  <a:pt x="1920051" y="129"/>
                </a:lnTo>
                <a:lnTo>
                  <a:pt x="1944713" y="56"/>
                </a:lnTo>
                <a:lnTo>
                  <a:pt x="1968903" y="24"/>
                </a:lnTo>
                <a:lnTo>
                  <a:pt x="1994999" y="10"/>
                </a:lnTo>
                <a:lnTo>
                  <a:pt x="2022473" y="3"/>
                </a:lnTo>
                <a:lnTo>
                  <a:pt x="2050558" y="0"/>
                </a:lnTo>
                <a:lnTo>
                  <a:pt x="2076799" y="2116"/>
                </a:lnTo>
                <a:lnTo>
                  <a:pt x="2102485" y="4908"/>
                </a:lnTo>
                <a:lnTo>
                  <a:pt x="2129776" y="6149"/>
                </a:lnTo>
                <a:lnTo>
                  <a:pt x="2155663" y="6701"/>
                </a:lnTo>
                <a:lnTo>
                  <a:pt x="2180398" y="6946"/>
                </a:lnTo>
                <a:lnTo>
                  <a:pt x="2204620" y="7055"/>
                </a:lnTo>
                <a:lnTo>
                  <a:pt x="2230732" y="7103"/>
                </a:lnTo>
                <a:lnTo>
                  <a:pt x="2256624" y="7125"/>
                </a:lnTo>
                <a:lnTo>
                  <a:pt x="2288258" y="7931"/>
                </a:lnTo>
                <a:lnTo>
                  <a:pt x="2321630" y="142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8" name="SMARTInkShape-Group619"/>
          <p:cNvGrpSpPr/>
          <p:nvPr/>
        </p:nvGrpSpPr>
        <p:grpSpPr>
          <a:xfrm>
            <a:off x="4764881" y="2707481"/>
            <a:ext cx="864395" cy="296553"/>
            <a:chOff x="4764881" y="2707481"/>
            <a:chExt cx="864395" cy="296553"/>
          </a:xfrm>
        </p:grpSpPr>
        <p:sp>
          <p:nvSpPr>
            <p:cNvPr id="2392" name="SMARTInkShape-3362"/>
            <p:cNvSpPr/>
            <p:nvPr>
              <p:custDataLst>
                <p:tags r:id="rId66"/>
              </p:custDataLst>
            </p:nvPr>
          </p:nvSpPr>
          <p:spPr>
            <a:xfrm>
              <a:off x="5293520" y="2714625"/>
              <a:ext cx="42861" cy="150020"/>
            </a:xfrm>
            <a:custGeom>
              <a:avLst/>
              <a:gdLst/>
              <a:ahLst/>
              <a:cxnLst/>
              <a:rect l="0" t="0" r="0" b="0"/>
              <a:pathLst>
                <a:path w="42861" h="150020">
                  <a:moveTo>
                    <a:pt x="42860" y="0"/>
                  </a:moveTo>
                  <a:lnTo>
                    <a:pt x="42860" y="0"/>
                  </a:lnTo>
                  <a:lnTo>
                    <a:pt x="36710" y="6151"/>
                  </a:lnTo>
                  <a:lnTo>
                    <a:pt x="31951" y="38345"/>
                  </a:lnTo>
                  <a:lnTo>
                    <a:pt x="26903" y="61896"/>
                  </a:lnTo>
                  <a:lnTo>
                    <a:pt x="10252" y="97007"/>
                  </a:lnTo>
                  <a:lnTo>
                    <a:pt x="7264" y="129626"/>
                  </a:lnTo>
                  <a:lnTo>
                    <a:pt x="7179" y="137715"/>
                  </a:lnTo>
                  <a:lnTo>
                    <a:pt x="5042" y="142698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3" name="SMARTInkShape-3363"/>
            <p:cNvSpPr/>
            <p:nvPr>
              <p:custDataLst>
                <p:tags r:id="rId67"/>
              </p:custDataLst>
            </p:nvPr>
          </p:nvSpPr>
          <p:spPr>
            <a:xfrm>
              <a:off x="5429377" y="2707481"/>
              <a:ext cx="128042" cy="164184"/>
            </a:xfrm>
            <a:custGeom>
              <a:avLst/>
              <a:gdLst/>
              <a:ahLst/>
              <a:cxnLst/>
              <a:rect l="0" t="0" r="0" b="0"/>
              <a:pathLst>
                <a:path w="128042" h="164184">
                  <a:moveTo>
                    <a:pt x="92743" y="0"/>
                  </a:moveTo>
                  <a:lnTo>
                    <a:pt x="92743" y="0"/>
                  </a:lnTo>
                  <a:lnTo>
                    <a:pt x="92743" y="3793"/>
                  </a:lnTo>
                  <a:lnTo>
                    <a:pt x="90625" y="7771"/>
                  </a:lnTo>
                  <a:lnTo>
                    <a:pt x="75949" y="23849"/>
                  </a:lnTo>
                  <a:lnTo>
                    <a:pt x="40730" y="41277"/>
                  </a:lnTo>
                  <a:lnTo>
                    <a:pt x="23496" y="53544"/>
                  </a:lnTo>
                  <a:lnTo>
                    <a:pt x="17515" y="56341"/>
                  </a:lnTo>
                  <a:lnTo>
                    <a:pt x="9686" y="61585"/>
                  </a:lnTo>
                  <a:lnTo>
                    <a:pt x="1323" y="63937"/>
                  </a:lnTo>
                  <a:lnTo>
                    <a:pt x="839" y="64850"/>
                  </a:lnTo>
                  <a:lnTo>
                    <a:pt x="0" y="70413"/>
                  </a:lnTo>
                  <a:lnTo>
                    <a:pt x="751" y="70755"/>
                  </a:lnTo>
                  <a:lnTo>
                    <a:pt x="3703" y="71134"/>
                  </a:lnTo>
                  <a:lnTo>
                    <a:pt x="7660" y="69186"/>
                  </a:lnTo>
                  <a:lnTo>
                    <a:pt x="12065" y="66468"/>
                  </a:lnTo>
                  <a:lnTo>
                    <a:pt x="19801" y="64938"/>
                  </a:lnTo>
                  <a:lnTo>
                    <a:pt x="54769" y="64319"/>
                  </a:lnTo>
                  <a:lnTo>
                    <a:pt x="69601" y="65093"/>
                  </a:lnTo>
                  <a:lnTo>
                    <a:pt x="96100" y="71570"/>
                  </a:lnTo>
                  <a:lnTo>
                    <a:pt x="106752" y="79078"/>
                  </a:lnTo>
                  <a:lnTo>
                    <a:pt x="123682" y="95279"/>
                  </a:lnTo>
                  <a:lnTo>
                    <a:pt x="126337" y="102142"/>
                  </a:lnTo>
                  <a:lnTo>
                    <a:pt x="128041" y="115691"/>
                  </a:lnTo>
                  <a:lnTo>
                    <a:pt x="126157" y="121004"/>
                  </a:lnTo>
                  <a:lnTo>
                    <a:pt x="111657" y="138087"/>
                  </a:lnTo>
                  <a:lnTo>
                    <a:pt x="79715" y="159543"/>
                  </a:lnTo>
                  <a:lnTo>
                    <a:pt x="66216" y="162895"/>
                  </a:lnTo>
                  <a:lnTo>
                    <a:pt x="37944" y="164183"/>
                  </a:lnTo>
                  <a:lnTo>
                    <a:pt x="14161" y="157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4" name="SMARTInkShape-3364"/>
            <p:cNvSpPr/>
            <p:nvPr>
              <p:custDataLst>
                <p:tags r:id="rId68"/>
              </p:custDataLst>
            </p:nvPr>
          </p:nvSpPr>
          <p:spPr>
            <a:xfrm>
              <a:off x="5472113" y="2721769"/>
              <a:ext cx="157163" cy="14288"/>
            </a:xfrm>
            <a:custGeom>
              <a:avLst/>
              <a:gdLst/>
              <a:ahLst/>
              <a:cxnLst/>
              <a:rect l="0" t="0" r="0" b="0"/>
              <a:pathLst>
                <a:path w="157163" h="14288">
                  <a:moveTo>
                    <a:pt x="0" y="14287"/>
                  </a:moveTo>
                  <a:lnTo>
                    <a:pt x="0" y="14287"/>
                  </a:lnTo>
                  <a:lnTo>
                    <a:pt x="3792" y="10495"/>
                  </a:lnTo>
                  <a:lnTo>
                    <a:pt x="9886" y="8633"/>
                  </a:lnTo>
                  <a:lnTo>
                    <a:pt x="39837" y="7182"/>
                  </a:lnTo>
                  <a:lnTo>
                    <a:pt x="58370" y="5038"/>
                  </a:lnTo>
                  <a:lnTo>
                    <a:pt x="92235" y="663"/>
                  </a:lnTo>
                  <a:lnTo>
                    <a:pt x="122458" y="87"/>
                  </a:lnTo>
                  <a:lnTo>
                    <a:pt x="1571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5" name="SMARTInkShape-3365"/>
            <p:cNvSpPr/>
            <p:nvPr>
              <p:custDataLst>
                <p:tags r:id="rId69"/>
              </p:custDataLst>
            </p:nvPr>
          </p:nvSpPr>
          <p:spPr>
            <a:xfrm>
              <a:off x="5036345" y="2843213"/>
              <a:ext cx="164306" cy="7144"/>
            </a:xfrm>
            <a:custGeom>
              <a:avLst/>
              <a:gdLst/>
              <a:ahLst/>
              <a:cxnLst/>
              <a:rect l="0" t="0" r="0" b="0"/>
              <a:pathLst>
                <a:path w="164306" h="7144">
                  <a:moveTo>
                    <a:pt x="0" y="7143"/>
                  </a:moveTo>
                  <a:lnTo>
                    <a:pt x="0" y="7143"/>
                  </a:lnTo>
                  <a:lnTo>
                    <a:pt x="34551" y="7143"/>
                  </a:lnTo>
                  <a:lnTo>
                    <a:pt x="52627" y="6350"/>
                  </a:lnTo>
                  <a:lnTo>
                    <a:pt x="80982" y="661"/>
                  </a:lnTo>
                  <a:lnTo>
                    <a:pt x="114300" y="38"/>
                  </a:lnTo>
                  <a:lnTo>
                    <a:pt x="149390" y="0"/>
                  </a:lnTo>
                  <a:lnTo>
                    <a:pt x="151981" y="0"/>
                  </a:lnTo>
                  <a:lnTo>
                    <a:pt x="156976" y="2116"/>
                  </a:lnTo>
                  <a:lnTo>
                    <a:pt x="164305" y="7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6" name="SMARTInkShape-3366"/>
            <p:cNvSpPr/>
            <p:nvPr>
              <p:custDataLst>
                <p:tags r:id="rId70"/>
              </p:custDataLst>
            </p:nvPr>
          </p:nvSpPr>
          <p:spPr>
            <a:xfrm>
              <a:off x="5072063" y="2743208"/>
              <a:ext cx="134614" cy="64287"/>
            </a:xfrm>
            <a:custGeom>
              <a:avLst/>
              <a:gdLst/>
              <a:ahLst/>
              <a:cxnLst/>
              <a:rect l="0" t="0" r="0" b="0"/>
              <a:pathLst>
                <a:path w="134614" h="64287">
                  <a:moveTo>
                    <a:pt x="0" y="7136"/>
                  </a:moveTo>
                  <a:lnTo>
                    <a:pt x="0" y="7136"/>
                  </a:lnTo>
                  <a:lnTo>
                    <a:pt x="0" y="985"/>
                  </a:lnTo>
                  <a:lnTo>
                    <a:pt x="793" y="654"/>
                  </a:lnTo>
                  <a:lnTo>
                    <a:pt x="16999" y="0"/>
                  </a:lnTo>
                  <a:lnTo>
                    <a:pt x="48228" y="6940"/>
                  </a:lnTo>
                  <a:lnTo>
                    <a:pt x="81701" y="7131"/>
                  </a:lnTo>
                  <a:lnTo>
                    <a:pt x="116566" y="7136"/>
                  </a:lnTo>
                  <a:lnTo>
                    <a:pt x="123790" y="7136"/>
                  </a:lnTo>
                  <a:lnTo>
                    <a:pt x="125390" y="7930"/>
                  </a:lnTo>
                  <a:lnTo>
                    <a:pt x="126455" y="9252"/>
                  </a:lnTo>
                  <a:lnTo>
                    <a:pt x="127166" y="10928"/>
                  </a:lnTo>
                  <a:lnTo>
                    <a:pt x="128434" y="12045"/>
                  </a:lnTo>
                  <a:lnTo>
                    <a:pt x="134613" y="13985"/>
                  </a:lnTo>
                  <a:lnTo>
                    <a:pt x="131607" y="14192"/>
                  </a:lnTo>
                  <a:lnTo>
                    <a:pt x="130600" y="15015"/>
                  </a:lnTo>
                  <a:lnTo>
                    <a:pt x="129482" y="18046"/>
                  </a:lnTo>
                  <a:lnTo>
                    <a:pt x="128390" y="19172"/>
                  </a:lnTo>
                  <a:lnTo>
                    <a:pt x="97285" y="33550"/>
                  </a:lnTo>
                  <a:lnTo>
                    <a:pt x="83241" y="39745"/>
                  </a:lnTo>
                  <a:lnTo>
                    <a:pt x="50000" y="50443"/>
                  </a:lnTo>
                  <a:lnTo>
                    <a:pt x="37833" y="55157"/>
                  </a:lnTo>
                  <a:lnTo>
                    <a:pt x="31896" y="57054"/>
                  </a:lnTo>
                  <a:lnTo>
                    <a:pt x="22966" y="63177"/>
                  </a:lnTo>
                  <a:lnTo>
                    <a:pt x="14287" y="64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7" name="SMARTInkShape-3367"/>
            <p:cNvSpPr/>
            <p:nvPr>
              <p:custDataLst>
                <p:tags r:id="rId71"/>
              </p:custDataLst>
            </p:nvPr>
          </p:nvSpPr>
          <p:spPr>
            <a:xfrm>
              <a:off x="4764881" y="2758703"/>
              <a:ext cx="157152" cy="245331"/>
            </a:xfrm>
            <a:custGeom>
              <a:avLst/>
              <a:gdLst/>
              <a:ahLst/>
              <a:cxnLst/>
              <a:rect l="0" t="0" r="0" b="0"/>
              <a:pathLst>
                <a:path w="157152" h="245331">
                  <a:moveTo>
                    <a:pt x="28575" y="13072"/>
                  </a:moveTo>
                  <a:lnTo>
                    <a:pt x="28575" y="13072"/>
                  </a:lnTo>
                  <a:lnTo>
                    <a:pt x="24783" y="16864"/>
                  </a:lnTo>
                  <a:lnTo>
                    <a:pt x="22921" y="20843"/>
                  </a:lnTo>
                  <a:lnTo>
                    <a:pt x="21437" y="51379"/>
                  </a:lnTo>
                  <a:lnTo>
                    <a:pt x="21434" y="57350"/>
                  </a:lnTo>
                  <a:lnTo>
                    <a:pt x="23549" y="62649"/>
                  </a:lnTo>
                  <a:lnTo>
                    <a:pt x="25225" y="65173"/>
                  </a:lnTo>
                  <a:lnTo>
                    <a:pt x="30251" y="82982"/>
                  </a:lnTo>
                  <a:lnTo>
                    <a:pt x="32073" y="85873"/>
                  </a:lnTo>
                  <a:lnTo>
                    <a:pt x="37356" y="104317"/>
                  </a:lnTo>
                  <a:lnTo>
                    <a:pt x="66684" y="136888"/>
                  </a:lnTo>
                  <a:lnTo>
                    <a:pt x="71442" y="139539"/>
                  </a:lnTo>
                  <a:lnTo>
                    <a:pt x="73822" y="140246"/>
                  </a:lnTo>
                  <a:lnTo>
                    <a:pt x="76202" y="139923"/>
                  </a:lnTo>
                  <a:lnTo>
                    <a:pt x="105667" y="126859"/>
                  </a:lnTo>
                  <a:lnTo>
                    <a:pt x="123738" y="110673"/>
                  </a:lnTo>
                  <a:lnTo>
                    <a:pt x="126433" y="103811"/>
                  </a:lnTo>
                  <a:lnTo>
                    <a:pt x="128424" y="96263"/>
                  </a:lnTo>
                  <a:lnTo>
                    <a:pt x="139895" y="74240"/>
                  </a:lnTo>
                  <a:lnTo>
                    <a:pt x="142701" y="41603"/>
                  </a:lnTo>
                  <a:lnTo>
                    <a:pt x="142865" y="14458"/>
                  </a:lnTo>
                  <a:lnTo>
                    <a:pt x="143662" y="11615"/>
                  </a:lnTo>
                  <a:lnTo>
                    <a:pt x="144988" y="9719"/>
                  </a:lnTo>
                  <a:lnTo>
                    <a:pt x="146665" y="8455"/>
                  </a:lnTo>
                  <a:lnTo>
                    <a:pt x="148528" y="4935"/>
                  </a:lnTo>
                  <a:lnTo>
                    <a:pt x="149724" y="0"/>
                  </a:lnTo>
                  <a:lnTo>
                    <a:pt x="149993" y="5042"/>
                  </a:lnTo>
                  <a:lnTo>
                    <a:pt x="150019" y="40413"/>
                  </a:lnTo>
                  <a:lnTo>
                    <a:pt x="150813" y="72670"/>
                  </a:lnTo>
                  <a:lnTo>
                    <a:pt x="156501" y="106094"/>
                  </a:lnTo>
                  <a:lnTo>
                    <a:pt x="157076" y="135634"/>
                  </a:lnTo>
                  <a:lnTo>
                    <a:pt x="157151" y="168265"/>
                  </a:lnTo>
                  <a:lnTo>
                    <a:pt x="156367" y="193788"/>
                  </a:lnTo>
                  <a:lnTo>
                    <a:pt x="148344" y="225253"/>
                  </a:lnTo>
                  <a:lnTo>
                    <a:pt x="140163" y="236488"/>
                  </a:lnTo>
                  <a:lnTo>
                    <a:pt x="135584" y="239368"/>
                  </a:lnTo>
                  <a:lnTo>
                    <a:pt x="115262" y="245330"/>
                  </a:lnTo>
                  <a:lnTo>
                    <a:pt x="106526" y="245150"/>
                  </a:lnTo>
                  <a:lnTo>
                    <a:pt x="70980" y="233992"/>
                  </a:lnTo>
                  <a:lnTo>
                    <a:pt x="48477" y="222310"/>
                  </a:lnTo>
                  <a:lnTo>
                    <a:pt x="40595" y="220367"/>
                  </a:lnTo>
                  <a:lnTo>
                    <a:pt x="29068" y="214768"/>
                  </a:lnTo>
                  <a:lnTo>
                    <a:pt x="0" y="2130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5" name="SMARTInkShape-Group620"/>
          <p:cNvGrpSpPr/>
          <p:nvPr/>
        </p:nvGrpSpPr>
        <p:grpSpPr>
          <a:xfrm>
            <a:off x="5965030" y="2636044"/>
            <a:ext cx="868148" cy="357064"/>
            <a:chOff x="5965030" y="2636044"/>
            <a:chExt cx="868148" cy="357064"/>
          </a:xfrm>
        </p:grpSpPr>
        <p:sp>
          <p:nvSpPr>
            <p:cNvPr id="2399" name="SMARTInkShape-3368"/>
            <p:cNvSpPr/>
            <p:nvPr>
              <p:custDataLst>
                <p:tags r:id="rId60"/>
              </p:custDataLst>
            </p:nvPr>
          </p:nvSpPr>
          <p:spPr>
            <a:xfrm>
              <a:off x="6658099" y="2643275"/>
              <a:ext cx="175079" cy="163457"/>
            </a:xfrm>
            <a:custGeom>
              <a:avLst/>
              <a:gdLst/>
              <a:ahLst/>
              <a:cxnLst/>
              <a:rect l="0" t="0" r="0" b="0"/>
              <a:pathLst>
                <a:path w="175079" h="163457">
                  <a:moveTo>
                    <a:pt x="49882" y="7056"/>
                  </a:moveTo>
                  <a:lnTo>
                    <a:pt x="49882" y="7056"/>
                  </a:lnTo>
                  <a:lnTo>
                    <a:pt x="49882" y="0"/>
                  </a:lnTo>
                  <a:lnTo>
                    <a:pt x="37698" y="12896"/>
                  </a:lnTo>
                  <a:lnTo>
                    <a:pt x="18915" y="45314"/>
                  </a:lnTo>
                  <a:lnTo>
                    <a:pt x="7018" y="68940"/>
                  </a:lnTo>
                  <a:lnTo>
                    <a:pt x="4637" y="72125"/>
                  </a:lnTo>
                  <a:lnTo>
                    <a:pt x="1287" y="87984"/>
                  </a:lnTo>
                  <a:lnTo>
                    <a:pt x="0" y="118763"/>
                  </a:lnTo>
                  <a:lnTo>
                    <a:pt x="2048" y="126289"/>
                  </a:lnTo>
                  <a:lnTo>
                    <a:pt x="16672" y="148832"/>
                  </a:lnTo>
                  <a:lnTo>
                    <a:pt x="23481" y="155528"/>
                  </a:lnTo>
                  <a:lnTo>
                    <a:pt x="31798" y="160356"/>
                  </a:lnTo>
                  <a:lnTo>
                    <a:pt x="52190" y="163456"/>
                  </a:lnTo>
                  <a:lnTo>
                    <a:pt x="80201" y="163325"/>
                  </a:lnTo>
                  <a:lnTo>
                    <a:pt x="114267" y="152025"/>
                  </a:lnTo>
                  <a:lnTo>
                    <a:pt x="144931" y="137206"/>
                  </a:lnTo>
                  <a:lnTo>
                    <a:pt x="158566" y="125171"/>
                  </a:lnTo>
                  <a:lnTo>
                    <a:pt x="165126" y="116172"/>
                  </a:lnTo>
                  <a:lnTo>
                    <a:pt x="168570" y="106881"/>
                  </a:lnTo>
                  <a:lnTo>
                    <a:pt x="175078" y="83231"/>
                  </a:lnTo>
                  <a:lnTo>
                    <a:pt x="171997" y="68961"/>
                  </a:lnTo>
                  <a:lnTo>
                    <a:pt x="163844" y="52034"/>
                  </a:lnTo>
                  <a:lnTo>
                    <a:pt x="150799" y="37019"/>
                  </a:lnTo>
                  <a:lnTo>
                    <a:pt x="123572" y="19293"/>
                  </a:lnTo>
                  <a:lnTo>
                    <a:pt x="90356" y="9589"/>
                  </a:lnTo>
                  <a:lnTo>
                    <a:pt x="64170" y="7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0" name="SMARTInkShape-3369"/>
            <p:cNvSpPr/>
            <p:nvPr>
              <p:custDataLst>
                <p:tags r:id="rId61"/>
              </p:custDataLst>
            </p:nvPr>
          </p:nvSpPr>
          <p:spPr>
            <a:xfrm>
              <a:off x="6565106" y="2636044"/>
              <a:ext cx="42864" cy="192882"/>
            </a:xfrm>
            <a:custGeom>
              <a:avLst/>
              <a:gdLst/>
              <a:ahLst/>
              <a:cxnLst/>
              <a:rect l="0" t="0" r="0" b="0"/>
              <a:pathLst>
                <a:path w="42864" h="192882">
                  <a:moveTo>
                    <a:pt x="42863" y="0"/>
                  </a:moveTo>
                  <a:lnTo>
                    <a:pt x="42863" y="0"/>
                  </a:lnTo>
                  <a:lnTo>
                    <a:pt x="39071" y="3792"/>
                  </a:lnTo>
                  <a:lnTo>
                    <a:pt x="37208" y="7771"/>
                  </a:lnTo>
                  <a:lnTo>
                    <a:pt x="36712" y="9943"/>
                  </a:lnTo>
                  <a:lnTo>
                    <a:pt x="30195" y="21486"/>
                  </a:lnTo>
                  <a:lnTo>
                    <a:pt x="22519" y="51838"/>
                  </a:lnTo>
                  <a:lnTo>
                    <a:pt x="15376" y="83086"/>
                  </a:lnTo>
                  <a:lnTo>
                    <a:pt x="7870" y="115872"/>
                  </a:lnTo>
                  <a:lnTo>
                    <a:pt x="7163" y="147686"/>
                  </a:lnTo>
                  <a:lnTo>
                    <a:pt x="6352" y="169135"/>
                  </a:lnTo>
                  <a:lnTo>
                    <a:pt x="441" y="186743"/>
                  </a:lnTo>
                  <a:lnTo>
                    <a:pt x="0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1" name="SMARTInkShape-3370"/>
            <p:cNvSpPr/>
            <p:nvPr>
              <p:custDataLst>
                <p:tags r:id="rId62"/>
              </p:custDataLst>
            </p:nvPr>
          </p:nvSpPr>
          <p:spPr>
            <a:xfrm>
              <a:off x="6444788" y="2643188"/>
              <a:ext cx="156038" cy="92866"/>
            </a:xfrm>
            <a:custGeom>
              <a:avLst/>
              <a:gdLst/>
              <a:ahLst/>
              <a:cxnLst/>
              <a:rect l="0" t="0" r="0" b="0"/>
              <a:pathLst>
                <a:path w="156038" h="92866">
                  <a:moveTo>
                    <a:pt x="91743" y="0"/>
                  </a:moveTo>
                  <a:lnTo>
                    <a:pt x="91743" y="0"/>
                  </a:lnTo>
                  <a:lnTo>
                    <a:pt x="81800" y="0"/>
                  </a:lnTo>
                  <a:lnTo>
                    <a:pt x="80352" y="793"/>
                  </a:lnTo>
                  <a:lnTo>
                    <a:pt x="79387" y="2116"/>
                  </a:lnTo>
                  <a:lnTo>
                    <a:pt x="77837" y="6150"/>
                  </a:lnTo>
                  <a:lnTo>
                    <a:pt x="66918" y="13444"/>
                  </a:lnTo>
                  <a:lnTo>
                    <a:pt x="54178" y="27232"/>
                  </a:lnTo>
                  <a:lnTo>
                    <a:pt x="46473" y="33534"/>
                  </a:lnTo>
                  <a:lnTo>
                    <a:pt x="16266" y="68182"/>
                  </a:lnTo>
                  <a:lnTo>
                    <a:pt x="9408" y="75941"/>
                  </a:lnTo>
                  <a:lnTo>
                    <a:pt x="4571" y="85673"/>
                  </a:lnTo>
                  <a:lnTo>
                    <a:pt x="0" y="91447"/>
                  </a:lnTo>
                  <a:lnTo>
                    <a:pt x="419" y="91921"/>
                  </a:lnTo>
                  <a:lnTo>
                    <a:pt x="5124" y="92743"/>
                  </a:lnTo>
                  <a:lnTo>
                    <a:pt x="26581" y="92865"/>
                  </a:lnTo>
                  <a:lnTo>
                    <a:pt x="33148" y="90750"/>
                  </a:lnTo>
                  <a:lnTo>
                    <a:pt x="39508" y="87958"/>
                  </a:lnTo>
                  <a:lnTo>
                    <a:pt x="74994" y="84989"/>
                  </a:lnTo>
                  <a:lnTo>
                    <a:pt x="96809" y="79581"/>
                  </a:lnTo>
                  <a:lnTo>
                    <a:pt x="128963" y="78620"/>
                  </a:lnTo>
                  <a:lnTo>
                    <a:pt x="136861" y="79392"/>
                  </a:lnTo>
                  <a:lnTo>
                    <a:pt x="148526" y="85064"/>
                  </a:lnTo>
                  <a:lnTo>
                    <a:pt x="156037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2" name="SMARTInkShape-3371"/>
            <p:cNvSpPr/>
            <p:nvPr>
              <p:custDataLst>
                <p:tags r:id="rId63"/>
              </p:custDataLst>
            </p:nvPr>
          </p:nvSpPr>
          <p:spPr>
            <a:xfrm>
              <a:off x="6186488" y="282892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34375" y="0"/>
                  </a:lnTo>
                  <a:lnTo>
                    <a:pt x="65933" y="0"/>
                  </a:lnTo>
                  <a:lnTo>
                    <a:pt x="101305" y="0"/>
                  </a:lnTo>
                  <a:lnTo>
                    <a:pt x="134439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3" name="SMARTInkShape-3372"/>
            <p:cNvSpPr/>
            <p:nvPr>
              <p:custDataLst>
                <p:tags r:id="rId64"/>
              </p:custDataLst>
            </p:nvPr>
          </p:nvSpPr>
          <p:spPr>
            <a:xfrm>
              <a:off x="6215163" y="2700338"/>
              <a:ext cx="121343" cy="92869"/>
            </a:xfrm>
            <a:custGeom>
              <a:avLst/>
              <a:gdLst/>
              <a:ahLst/>
              <a:cxnLst/>
              <a:rect l="0" t="0" r="0" b="0"/>
              <a:pathLst>
                <a:path w="121343" h="92869">
                  <a:moveTo>
                    <a:pt x="85625" y="0"/>
                  </a:moveTo>
                  <a:lnTo>
                    <a:pt x="85625" y="0"/>
                  </a:lnTo>
                  <a:lnTo>
                    <a:pt x="99904" y="0"/>
                  </a:lnTo>
                  <a:lnTo>
                    <a:pt x="96118" y="0"/>
                  </a:lnTo>
                  <a:lnTo>
                    <a:pt x="95001" y="793"/>
                  </a:lnTo>
                  <a:lnTo>
                    <a:pt x="94257" y="2116"/>
                  </a:lnTo>
                  <a:lnTo>
                    <a:pt x="93760" y="3792"/>
                  </a:lnTo>
                  <a:lnTo>
                    <a:pt x="85128" y="14473"/>
                  </a:lnTo>
                  <a:lnTo>
                    <a:pt x="63522" y="34245"/>
                  </a:lnTo>
                  <a:lnTo>
                    <a:pt x="41086" y="46637"/>
                  </a:lnTo>
                  <a:lnTo>
                    <a:pt x="19074" y="55413"/>
                  </a:lnTo>
                  <a:lnTo>
                    <a:pt x="12919" y="59817"/>
                  </a:lnTo>
                  <a:lnTo>
                    <a:pt x="9655" y="64421"/>
                  </a:lnTo>
                  <a:lnTo>
                    <a:pt x="8784" y="66759"/>
                  </a:lnTo>
                  <a:lnTo>
                    <a:pt x="7410" y="68319"/>
                  </a:lnTo>
                  <a:lnTo>
                    <a:pt x="1045" y="71026"/>
                  </a:lnTo>
                  <a:lnTo>
                    <a:pt x="410" y="73371"/>
                  </a:lnTo>
                  <a:lnTo>
                    <a:pt x="0" y="77552"/>
                  </a:lnTo>
                  <a:lnTo>
                    <a:pt x="6059" y="84641"/>
                  </a:lnTo>
                  <a:lnTo>
                    <a:pt x="13108" y="85630"/>
                  </a:lnTo>
                  <a:lnTo>
                    <a:pt x="48324" y="85724"/>
                  </a:lnTo>
                  <a:lnTo>
                    <a:pt x="80775" y="85725"/>
                  </a:lnTo>
                  <a:lnTo>
                    <a:pt x="85586" y="87841"/>
                  </a:lnTo>
                  <a:lnTo>
                    <a:pt x="87980" y="89517"/>
                  </a:lnTo>
                  <a:lnTo>
                    <a:pt x="104650" y="92574"/>
                  </a:lnTo>
                  <a:lnTo>
                    <a:pt x="121342" y="92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4" name="SMARTInkShape-3373"/>
            <p:cNvSpPr/>
            <p:nvPr>
              <p:custDataLst>
                <p:tags r:id="rId65"/>
              </p:custDataLst>
            </p:nvPr>
          </p:nvSpPr>
          <p:spPr>
            <a:xfrm>
              <a:off x="5965030" y="2736056"/>
              <a:ext cx="135609" cy="257052"/>
            </a:xfrm>
            <a:custGeom>
              <a:avLst/>
              <a:gdLst/>
              <a:ahLst/>
              <a:cxnLst/>
              <a:rect l="0" t="0" r="0" b="0"/>
              <a:pathLst>
                <a:path w="135609" h="257052">
                  <a:moveTo>
                    <a:pt x="21433" y="0"/>
                  </a:moveTo>
                  <a:lnTo>
                    <a:pt x="21433" y="0"/>
                  </a:lnTo>
                  <a:lnTo>
                    <a:pt x="21433" y="3793"/>
                  </a:lnTo>
                  <a:lnTo>
                    <a:pt x="20639" y="4910"/>
                  </a:lnTo>
                  <a:lnTo>
                    <a:pt x="19316" y="5655"/>
                  </a:lnTo>
                  <a:lnTo>
                    <a:pt x="17640" y="6151"/>
                  </a:lnTo>
                  <a:lnTo>
                    <a:pt x="16523" y="7276"/>
                  </a:lnTo>
                  <a:lnTo>
                    <a:pt x="12613" y="14784"/>
                  </a:lnTo>
                  <a:lnTo>
                    <a:pt x="9576" y="19271"/>
                  </a:lnTo>
                  <a:lnTo>
                    <a:pt x="1089" y="44260"/>
                  </a:lnTo>
                  <a:lnTo>
                    <a:pt x="30" y="77291"/>
                  </a:lnTo>
                  <a:lnTo>
                    <a:pt x="4" y="94928"/>
                  </a:lnTo>
                  <a:lnTo>
                    <a:pt x="2119" y="99869"/>
                  </a:lnTo>
                  <a:lnTo>
                    <a:pt x="9945" y="109509"/>
                  </a:lnTo>
                  <a:lnTo>
                    <a:pt x="14476" y="112171"/>
                  </a:lnTo>
                  <a:lnTo>
                    <a:pt x="23604" y="113669"/>
                  </a:lnTo>
                  <a:lnTo>
                    <a:pt x="44954" y="114263"/>
                  </a:lnTo>
                  <a:lnTo>
                    <a:pt x="69450" y="104354"/>
                  </a:lnTo>
                  <a:lnTo>
                    <a:pt x="105056" y="73352"/>
                  </a:lnTo>
                  <a:lnTo>
                    <a:pt x="113679" y="62744"/>
                  </a:lnTo>
                  <a:lnTo>
                    <a:pt x="132533" y="31043"/>
                  </a:lnTo>
                  <a:lnTo>
                    <a:pt x="135545" y="13291"/>
                  </a:lnTo>
                  <a:lnTo>
                    <a:pt x="135608" y="11242"/>
                  </a:lnTo>
                  <a:lnTo>
                    <a:pt x="134856" y="9876"/>
                  </a:lnTo>
                  <a:lnTo>
                    <a:pt x="133561" y="8965"/>
                  </a:lnTo>
                  <a:lnTo>
                    <a:pt x="131903" y="8358"/>
                  </a:lnTo>
                  <a:lnTo>
                    <a:pt x="130799" y="8747"/>
                  </a:lnTo>
                  <a:lnTo>
                    <a:pt x="130062" y="9800"/>
                  </a:lnTo>
                  <a:lnTo>
                    <a:pt x="129571" y="11296"/>
                  </a:lnTo>
                  <a:lnTo>
                    <a:pt x="128450" y="12293"/>
                  </a:lnTo>
                  <a:lnTo>
                    <a:pt x="125087" y="13401"/>
                  </a:lnTo>
                  <a:lnTo>
                    <a:pt x="120947" y="18127"/>
                  </a:lnTo>
                  <a:lnTo>
                    <a:pt x="110267" y="33696"/>
                  </a:lnTo>
                  <a:lnTo>
                    <a:pt x="107568" y="55130"/>
                  </a:lnTo>
                  <a:lnTo>
                    <a:pt x="107182" y="88128"/>
                  </a:lnTo>
                  <a:lnTo>
                    <a:pt x="107954" y="116683"/>
                  </a:lnTo>
                  <a:lnTo>
                    <a:pt x="118549" y="150166"/>
                  </a:lnTo>
                  <a:lnTo>
                    <a:pt x="126100" y="185689"/>
                  </a:lnTo>
                  <a:lnTo>
                    <a:pt x="128443" y="219198"/>
                  </a:lnTo>
                  <a:lnTo>
                    <a:pt x="128492" y="222332"/>
                  </a:lnTo>
                  <a:lnTo>
                    <a:pt x="126429" y="227931"/>
                  </a:lnTo>
                  <a:lnTo>
                    <a:pt x="104739" y="252401"/>
                  </a:lnTo>
                  <a:lnTo>
                    <a:pt x="99997" y="255054"/>
                  </a:lnTo>
                  <a:lnTo>
                    <a:pt x="90748" y="256547"/>
                  </a:lnTo>
                  <a:lnTo>
                    <a:pt x="77193" y="257051"/>
                  </a:lnTo>
                  <a:lnTo>
                    <a:pt x="42716" y="248351"/>
                  </a:lnTo>
                  <a:lnTo>
                    <a:pt x="28533" y="244507"/>
                  </a:lnTo>
                  <a:lnTo>
                    <a:pt x="19826" y="242814"/>
                  </a:lnTo>
                  <a:lnTo>
                    <a:pt x="0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7" name="SMARTInkShape-Group621"/>
          <p:cNvGrpSpPr/>
          <p:nvPr/>
        </p:nvGrpSpPr>
        <p:grpSpPr>
          <a:xfrm>
            <a:off x="7500938" y="2600325"/>
            <a:ext cx="1464104" cy="291775"/>
            <a:chOff x="7500938" y="2600325"/>
            <a:chExt cx="1464104" cy="291775"/>
          </a:xfrm>
        </p:grpSpPr>
        <p:sp>
          <p:nvSpPr>
            <p:cNvPr id="2406" name="SMARTInkShape-3374"/>
            <p:cNvSpPr/>
            <p:nvPr>
              <p:custDataLst>
                <p:tags r:id="rId49"/>
              </p:custDataLst>
            </p:nvPr>
          </p:nvSpPr>
          <p:spPr>
            <a:xfrm>
              <a:off x="8808281" y="2607469"/>
              <a:ext cx="156761" cy="160998"/>
            </a:xfrm>
            <a:custGeom>
              <a:avLst/>
              <a:gdLst/>
              <a:ahLst/>
              <a:cxnLst/>
              <a:rect l="0" t="0" r="0" b="0"/>
              <a:pathLst>
                <a:path w="156761" h="160998">
                  <a:moveTo>
                    <a:pt x="85688" y="0"/>
                  </a:moveTo>
                  <a:lnTo>
                    <a:pt x="85688" y="0"/>
                  </a:lnTo>
                  <a:lnTo>
                    <a:pt x="74839" y="0"/>
                  </a:lnTo>
                  <a:lnTo>
                    <a:pt x="70812" y="2116"/>
                  </a:lnTo>
                  <a:lnTo>
                    <a:pt x="51407" y="16590"/>
                  </a:lnTo>
                  <a:lnTo>
                    <a:pt x="37459" y="37609"/>
                  </a:lnTo>
                  <a:lnTo>
                    <a:pt x="22921" y="51555"/>
                  </a:lnTo>
                  <a:lnTo>
                    <a:pt x="4815" y="83434"/>
                  </a:lnTo>
                  <a:lnTo>
                    <a:pt x="1401" y="93866"/>
                  </a:lnTo>
                  <a:lnTo>
                    <a:pt x="19" y="126602"/>
                  </a:lnTo>
                  <a:lnTo>
                    <a:pt x="0" y="129645"/>
                  </a:lnTo>
                  <a:lnTo>
                    <a:pt x="2096" y="135143"/>
                  </a:lnTo>
                  <a:lnTo>
                    <a:pt x="3766" y="137720"/>
                  </a:lnTo>
                  <a:lnTo>
                    <a:pt x="25578" y="153964"/>
                  </a:lnTo>
                  <a:lnTo>
                    <a:pt x="41779" y="160534"/>
                  </a:lnTo>
                  <a:lnTo>
                    <a:pt x="45303" y="160997"/>
                  </a:lnTo>
                  <a:lnTo>
                    <a:pt x="76491" y="153566"/>
                  </a:lnTo>
                  <a:lnTo>
                    <a:pt x="112159" y="135684"/>
                  </a:lnTo>
                  <a:lnTo>
                    <a:pt x="140752" y="109116"/>
                  </a:lnTo>
                  <a:lnTo>
                    <a:pt x="145879" y="101942"/>
                  </a:lnTo>
                  <a:lnTo>
                    <a:pt x="155276" y="78123"/>
                  </a:lnTo>
                  <a:lnTo>
                    <a:pt x="156760" y="63233"/>
                  </a:lnTo>
                  <a:lnTo>
                    <a:pt x="153225" y="51368"/>
                  </a:lnTo>
                  <a:lnTo>
                    <a:pt x="144919" y="38839"/>
                  </a:lnTo>
                  <a:lnTo>
                    <a:pt x="133274" y="26291"/>
                  </a:lnTo>
                  <a:lnTo>
                    <a:pt x="126416" y="23591"/>
                  </a:lnTo>
                  <a:lnTo>
                    <a:pt x="91160" y="15033"/>
                  </a:lnTo>
                  <a:lnTo>
                    <a:pt x="71400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7" name="SMARTInkShape-3375"/>
            <p:cNvSpPr/>
            <p:nvPr>
              <p:custDataLst>
                <p:tags r:id="rId50"/>
              </p:custDataLst>
            </p:nvPr>
          </p:nvSpPr>
          <p:spPr>
            <a:xfrm>
              <a:off x="8661316" y="2600325"/>
              <a:ext cx="32629" cy="192882"/>
            </a:xfrm>
            <a:custGeom>
              <a:avLst/>
              <a:gdLst/>
              <a:ahLst/>
              <a:cxnLst/>
              <a:rect l="0" t="0" r="0" b="0"/>
              <a:pathLst>
                <a:path w="32629" h="192882">
                  <a:moveTo>
                    <a:pt x="32628" y="0"/>
                  </a:moveTo>
                  <a:lnTo>
                    <a:pt x="32628" y="0"/>
                  </a:lnTo>
                  <a:lnTo>
                    <a:pt x="32628" y="3792"/>
                  </a:lnTo>
                  <a:lnTo>
                    <a:pt x="30511" y="7771"/>
                  </a:lnTo>
                  <a:lnTo>
                    <a:pt x="28836" y="9943"/>
                  </a:lnTo>
                  <a:lnTo>
                    <a:pt x="26973" y="16590"/>
                  </a:lnTo>
                  <a:lnTo>
                    <a:pt x="24886" y="37609"/>
                  </a:lnTo>
                  <a:lnTo>
                    <a:pt x="21779" y="43967"/>
                  </a:lnTo>
                  <a:lnTo>
                    <a:pt x="21427" y="47568"/>
                  </a:lnTo>
                  <a:lnTo>
                    <a:pt x="24793" y="69362"/>
                  </a:lnTo>
                  <a:lnTo>
                    <a:pt x="18962" y="102412"/>
                  </a:lnTo>
                  <a:lnTo>
                    <a:pt x="17731" y="116686"/>
                  </a:lnTo>
                  <a:lnTo>
                    <a:pt x="9532" y="147902"/>
                  </a:lnTo>
                  <a:lnTo>
                    <a:pt x="6488" y="154634"/>
                  </a:lnTo>
                  <a:lnTo>
                    <a:pt x="3473" y="175468"/>
                  </a:lnTo>
                  <a:lnTo>
                    <a:pt x="355" y="180644"/>
                  </a:lnTo>
                  <a:lnTo>
                    <a:pt x="0" y="183136"/>
                  </a:lnTo>
                  <a:lnTo>
                    <a:pt x="3363" y="191441"/>
                  </a:lnTo>
                  <a:lnTo>
                    <a:pt x="4386" y="191921"/>
                  </a:lnTo>
                  <a:lnTo>
                    <a:pt x="11197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8" name="SMARTInkShape-3376"/>
            <p:cNvSpPr/>
            <p:nvPr>
              <p:custDataLst>
                <p:tags r:id="rId51"/>
              </p:custDataLst>
            </p:nvPr>
          </p:nvSpPr>
          <p:spPr>
            <a:xfrm>
              <a:off x="8565480" y="2600325"/>
              <a:ext cx="135609" cy="78582"/>
            </a:xfrm>
            <a:custGeom>
              <a:avLst/>
              <a:gdLst/>
              <a:ahLst/>
              <a:cxnLst/>
              <a:rect l="0" t="0" r="0" b="0"/>
              <a:pathLst>
                <a:path w="135609" h="78582">
                  <a:moveTo>
                    <a:pt x="49883" y="0"/>
                  </a:moveTo>
                  <a:lnTo>
                    <a:pt x="49883" y="0"/>
                  </a:lnTo>
                  <a:lnTo>
                    <a:pt x="53999" y="0"/>
                  </a:lnTo>
                  <a:lnTo>
                    <a:pt x="50582" y="0"/>
                  </a:lnTo>
                  <a:lnTo>
                    <a:pt x="49227" y="5703"/>
                  </a:lnTo>
                  <a:lnTo>
                    <a:pt x="46151" y="9943"/>
                  </a:lnTo>
                  <a:lnTo>
                    <a:pt x="16718" y="34139"/>
                  </a:lnTo>
                  <a:lnTo>
                    <a:pt x="9452" y="44599"/>
                  </a:lnTo>
                  <a:lnTo>
                    <a:pt x="3067" y="49198"/>
                  </a:lnTo>
                  <a:lnTo>
                    <a:pt x="296" y="55946"/>
                  </a:lnTo>
                  <a:lnTo>
                    <a:pt x="0" y="60585"/>
                  </a:lnTo>
                  <a:lnTo>
                    <a:pt x="753" y="61821"/>
                  </a:lnTo>
                  <a:lnTo>
                    <a:pt x="2048" y="62646"/>
                  </a:lnTo>
                  <a:lnTo>
                    <a:pt x="3705" y="63195"/>
                  </a:lnTo>
                  <a:lnTo>
                    <a:pt x="4810" y="64355"/>
                  </a:lnTo>
                  <a:lnTo>
                    <a:pt x="6038" y="67761"/>
                  </a:lnTo>
                  <a:lnTo>
                    <a:pt x="7160" y="68986"/>
                  </a:lnTo>
                  <a:lnTo>
                    <a:pt x="10521" y="70348"/>
                  </a:lnTo>
                  <a:lnTo>
                    <a:pt x="45884" y="72212"/>
                  </a:lnTo>
                  <a:lnTo>
                    <a:pt x="73762" y="77918"/>
                  </a:lnTo>
                  <a:lnTo>
                    <a:pt x="108005" y="78555"/>
                  </a:lnTo>
                  <a:lnTo>
                    <a:pt x="135608" y="78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9" name="SMARTInkShape-3377"/>
            <p:cNvSpPr/>
            <p:nvPr>
              <p:custDataLst>
                <p:tags r:id="rId52"/>
              </p:custDataLst>
            </p:nvPr>
          </p:nvSpPr>
          <p:spPr>
            <a:xfrm>
              <a:off x="8301038" y="2757488"/>
              <a:ext cx="171451" cy="7144"/>
            </a:xfrm>
            <a:custGeom>
              <a:avLst/>
              <a:gdLst/>
              <a:ahLst/>
              <a:cxnLst/>
              <a:rect l="0" t="0" r="0" b="0"/>
              <a:pathLst>
                <a:path w="171451" h="7144">
                  <a:moveTo>
                    <a:pt x="0" y="7143"/>
                  </a:moveTo>
                  <a:lnTo>
                    <a:pt x="0" y="7143"/>
                  </a:lnTo>
                  <a:lnTo>
                    <a:pt x="16792" y="7143"/>
                  </a:lnTo>
                  <a:lnTo>
                    <a:pt x="50439" y="661"/>
                  </a:lnTo>
                  <a:lnTo>
                    <a:pt x="85700" y="58"/>
                  </a:lnTo>
                  <a:lnTo>
                    <a:pt x="121302" y="3"/>
                  </a:lnTo>
                  <a:lnTo>
                    <a:pt x="154773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0" name="SMARTInkShape-3378"/>
            <p:cNvSpPr/>
            <p:nvPr>
              <p:custDataLst>
                <p:tags r:id="rId53"/>
              </p:custDataLst>
            </p:nvPr>
          </p:nvSpPr>
          <p:spPr>
            <a:xfrm>
              <a:off x="8330757" y="2628900"/>
              <a:ext cx="141732" cy="92870"/>
            </a:xfrm>
            <a:custGeom>
              <a:avLst/>
              <a:gdLst/>
              <a:ahLst/>
              <a:cxnLst/>
              <a:rect l="0" t="0" r="0" b="0"/>
              <a:pathLst>
                <a:path w="141732" h="92870">
                  <a:moveTo>
                    <a:pt x="106012" y="0"/>
                  </a:moveTo>
                  <a:lnTo>
                    <a:pt x="106012" y="0"/>
                  </a:lnTo>
                  <a:lnTo>
                    <a:pt x="106012" y="3792"/>
                  </a:lnTo>
                  <a:lnTo>
                    <a:pt x="103895" y="7771"/>
                  </a:lnTo>
                  <a:lnTo>
                    <a:pt x="91578" y="21491"/>
                  </a:lnTo>
                  <a:lnTo>
                    <a:pt x="64736" y="40345"/>
                  </a:lnTo>
                  <a:lnTo>
                    <a:pt x="41427" y="52369"/>
                  </a:lnTo>
                  <a:lnTo>
                    <a:pt x="29431" y="61115"/>
                  </a:lnTo>
                  <a:lnTo>
                    <a:pt x="14714" y="65783"/>
                  </a:lnTo>
                  <a:lnTo>
                    <a:pt x="11810" y="67668"/>
                  </a:lnTo>
                  <a:lnTo>
                    <a:pt x="8581" y="71879"/>
                  </a:lnTo>
                  <a:lnTo>
                    <a:pt x="7721" y="74113"/>
                  </a:lnTo>
                  <a:lnTo>
                    <a:pt x="6353" y="75602"/>
                  </a:lnTo>
                  <a:lnTo>
                    <a:pt x="2717" y="77257"/>
                  </a:lnTo>
                  <a:lnTo>
                    <a:pt x="1430" y="78492"/>
                  </a:lnTo>
                  <a:lnTo>
                    <a:pt x="0" y="81981"/>
                  </a:lnTo>
                  <a:lnTo>
                    <a:pt x="412" y="83229"/>
                  </a:lnTo>
                  <a:lnTo>
                    <a:pt x="1481" y="84061"/>
                  </a:lnTo>
                  <a:lnTo>
                    <a:pt x="5107" y="85396"/>
                  </a:lnTo>
                  <a:lnTo>
                    <a:pt x="9528" y="85628"/>
                  </a:lnTo>
                  <a:lnTo>
                    <a:pt x="13652" y="87799"/>
                  </a:lnTo>
                  <a:lnTo>
                    <a:pt x="18132" y="90615"/>
                  </a:lnTo>
                  <a:lnTo>
                    <a:pt x="25910" y="92201"/>
                  </a:lnTo>
                  <a:lnTo>
                    <a:pt x="46907" y="92781"/>
                  </a:lnTo>
                  <a:lnTo>
                    <a:pt x="79843" y="86382"/>
                  </a:lnTo>
                  <a:lnTo>
                    <a:pt x="99842" y="85812"/>
                  </a:lnTo>
                  <a:lnTo>
                    <a:pt x="134374" y="92811"/>
                  </a:lnTo>
                  <a:lnTo>
                    <a:pt x="141731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1" name="SMARTInkShape-3379"/>
            <p:cNvSpPr/>
            <p:nvPr>
              <p:custDataLst>
                <p:tags r:id="rId54"/>
              </p:custDataLst>
            </p:nvPr>
          </p:nvSpPr>
          <p:spPr>
            <a:xfrm>
              <a:off x="8043863" y="2657475"/>
              <a:ext cx="153868" cy="234625"/>
            </a:xfrm>
            <a:custGeom>
              <a:avLst/>
              <a:gdLst/>
              <a:ahLst/>
              <a:cxnLst/>
              <a:rect l="0" t="0" r="0" b="0"/>
              <a:pathLst>
                <a:path w="153868" h="234625">
                  <a:moveTo>
                    <a:pt x="42862" y="0"/>
                  </a:moveTo>
                  <a:lnTo>
                    <a:pt x="42862" y="0"/>
                  </a:lnTo>
                  <a:lnTo>
                    <a:pt x="42862" y="13736"/>
                  </a:lnTo>
                  <a:lnTo>
                    <a:pt x="40745" y="20127"/>
                  </a:lnTo>
                  <a:lnTo>
                    <a:pt x="31470" y="38869"/>
                  </a:lnTo>
                  <a:lnTo>
                    <a:pt x="28650" y="73707"/>
                  </a:lnTo>
                  <a:lnTo>
                    <a:pt x="28585" y="87778"/>
                  </a:lnTo>
                  <a:lnTo>
                    <a:pt x="30695" y="92723"/>
                  </a:lnTo>
                  <a:lnTo>
                    <a:pt x="38519" y="102365"/>
                  </a:lnTo>
                  <a:lnTo>
                    <a:pt x="45165" y="105027"/>
                  </a:lnTo>
                  <a:lnTo>
                    <a:pt x="52616" y="107004"/>
                  </a:lnTo>
                  <a:lnTo>
                    <a:pt x="58575" y="110528"/>
                  </a:lnTo>
                  <a:lnTo>
                    <a:pt x="61275" y="110991"/>
                  </a:lnTo>
                  <a:lnTo>
                    <a:pt x="63868" y="110507"/>
                  </a:lnTo>
                  <a:lnTo>
                    <a:pt x="71311" y="108149"/>
                  </a:lnTo>
                  <a:lnTo>
                    <a:pt x="88237" y="106493"/>
                  </a:lnTo>
                  <a:lnTo>
                    <a:pt x="94249" y="103422"/>
                  </a:lnTo>
                  <a:lnTo>
                    <a:pt x="127297" y="76459"/>
                  </a:lnTo>
                  <a:lnTo>
                    <a:pt x="131982" y="71553"/>
                  </a:lnTo>
                  <a:lnTo>
                    <a:pt x="147990" y="41190"/>
                  </a:lnTo>
                  <a:lnTo>
                    <a:pt x="149911" y="33388"/>
                  </a:lnTo>
                  <a:lnTo>
                    <a:pt x="153410" y="27274"/>
                  </a:lnTo>
                  <a:lnTo>
                    <a:pt x="153867" y="25327"/>
                  </a:lnTo>
                  <a:lnTo>
                    <a:pt x="153378" y="24028"/>
                  </a:lnTo>
                  <a:lnTo>
                    <a:pt x="152258" y="23163"/>
                  </a:lnTo>
                  <a:lnTo>
                    <a:pt x="151014" y="20084"/>
                  </a:lnTo>
                  <a:lnTo>
                    <a:pt x="150215" y="15432"/>
                  </a:lnTo>
                  <a:lnTo>
                    <a:pt x="149355" y="15051"/>
                  </a:lnTo>
                  <a:lnTo>
                    <a:pt x="143885" y="14388"/>
                  </a:lnTo>
                  <a:lnTo>
                    <a:pt x="143548" y="15148"/>
                  </a:lnTo>
                  <a:lnTo>
                    <a:pt x="142876" y="48288"/>
                  </a:lnTo>
                  <a:lnTo>
                    <a:pt x="142875" y="83462"/>
                  </a:lnTo>
                  <a:lnTo>
                    <a:pt x="149356" y="116688"/>
                  </a:lnTo>
                  <a:lnTo>
                    <a:pt x="149979" y="150019"/>
                  </a:lnTo>
                  <a:lnTo>
                    <a:pt x="149993" y="154782"/>
                  </a:lnTo>
                  <a:lnTo>
                    <a:pt x="145774" y="164307"/>
                  </a:lnTo>
                  <a:lnTo>
                    <a:pt x="140194" y="173831"/>
                  </a:lnTo>
                  <a:lnTo>
                    <a:pt x="132526" y="197644"/>
                  </a:lnTo>
                  <a:lnTo>
                    <a:pt x="126104" y="205052"/>
                  </a:lnTo>
                  <a:lnTo>
                    <a:pt x="95104" y="223714"/>
                  </a:lnTo>
                  <a:lnTo>
                    <a:pt x="61903" y="233224"/>
                  </a:lnTo>
                  <a:lnTo>
                    <a:pt x="52384" y="234624"/>
                  </a:lnTo>
                  <a:lnTo>
                    <a:pt x="19941" y="228998"/>
                  </a:lnTo>
                  <a:lnTo>
                    <a:pt x="12038" y="227983"/>
                  </a:lnTo>
                  <a:lnTo>
                    <a:pt x="1742" y="222472"/>
                  </a:lnTo>
                  <a:lnTo>
                    <a:pt x="1161" y="221340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2" name="SMARTInkShape-3380"/>
            <p:cNvSpPr/>
            <p:nvPr>
              <p:custDataLst>
                <p:tags r:id="rId55"/>
              </p:custDataLst>
            </p:nvPr>
          </p:nvSpPr>
          <p:spPr>
            <a:xfrm>
              <a:off x="7843838" y="2764631"/>
              <a:ext cx="128588" cy="21433"/>
            </a:xfrm>
            <a:custGeom>
              <a:avLst/>
              <a:gdLst/>
              <a:ahLst/>
              <a:cxnLst/>
              <a:rect l="0" t="0" r="0" b="0"/>
              <a:pathLst>
                <a:path w="128588" h="21433">
                  <a:moveTo>
                    <a:pt x="0" y="0"/>
                  </a:moveTo>
                  <a:lnTo>
                    <a:pt x="0" y="0"/>
                  </a:lnTo>
                  <a:lnTo>
                    <a:pt x="10641" y="0"/>
                  </a:lnTo>
                  <a:lnTo>
                    <a:pt x="11856" y="794"/>
                  </a:lnTo>
                  <a:lnTo>
                    <a:pt x="12667" y="2117"/>
                  </a:lnTo>
                  <a:lnTo>
                    <a:pt x="13968" y="6151"/>
                  </a:lnTo>
                  <a:lnTo>
                    <a:pt x="16261" y="6703"/>
                  </a:lnTo>
                  <a:lnTo>
                    <a:pt x="51404" y="7142"/>
                  </a:lnTo>
                  <a:lnTo>
                    <a:pt x="59239" y="7143"/>
                  </a:lnTo>
                  <a:lnTo>
                    <a:pt x="92734" y="14157"/>
                  </a:lnTo>
                  <a:lnTo>
                    <a:pt x="95160" y="14201"/>
                  </a:lnTo>
                  <a:lnTo>
                    <a:pt x="122801" y="21300"/>
                  </a:lnTo>
                  <a:lnTo>
                    <a:pt x="128587" y="21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" name="SMARTInkShape-3381"/>
            <p:cNvSpPr/>
            <p:nvPr>
              <p:custDataLst>
                <p:tags r:id="rId56"/>
              </p:custDataLst>
            </p:nvPr>
          </p:nvSpPr>
          <p:spPr>
            <a:xfrm>
              <a:off x="7829590" y="2664619"/>
              <a:ext cx="128549" cy="85726"/>
            </a:xfrm>
            <a:custGeom>
              <a:avLst/>
              <a:gdLst/>
              <a:ahLst/>
              <a:cxnLst/>
              <a:rect l="0" t="0" r="0" b="0"/>
              <a:pathLst>
                <a:path w="128549" h="85726">
                  <a:moveTo>
                    <a:pt x="128548" y="0"/>
                  </a:moveTo>
                  <a:lnTo>
                    <a:pt x="128548" y="0"/>
                  </a:lnTo>
                  <a:lnTo>
                    <a:pt x="117950" y="0"/>
                  </a:lnTo>
                  <a:lnTo>
                    <a:pt x="119340" y="0"/>
                  </a:lnTo>
                  <a:lnTo>
                    <a:pt x="114500" y="0"/>
                  </a:lnTo>
                  <a:lnTo>
                    <a:pt x="114282" y="6151"/>
                  </a:lnTo>
                  <a:lnTo>
                    <a:pt x="113480" y="6482"/>
                  </a:lnTo>
                  <a:lnTo>
                    <a:pt x="110473" y="6849"/>
                  </a:lnTo>
                  <a:lnTo>
                    <a:pt x="106491" y="9129"/>
                  </a:lnTo>
                  <a:lnTo>
                    <a:pt x="102076" y="11995"/>
                  </a:lnTo>
                  <a:lnTo>
                    <a:pt x="83133" y="19789"/>
                  </a:lnTo>
                  <a:lnTo>
                    <a:pt x="73640" y="25619"/>
                  </a:lnTo>
                  <a:lnTo>
                    <a:pt x="58729" y="30108"/>
                  </a:lnTo>
                  <a:lnTo>
                    <a:pt x="30848" y="46891"/>
                  </a:lnTo>
                  <a:lnTo>
                    <a:pt x="15880" y="51507"/>
                  </a:lnTo>
                  <a:lnTo>
                    <a:pt x="10211" y="54642"/>
                  </a:lnTo>
                  <a:lnTo>
                    <a:pt x="5045" y="56035"/>
                  </a:lnTo>
                  <a:lnTo>
                    <a:pt x="3350" y="57201"/>
                  </a:lnTo>
                  <a:lnTo>
                    <a:pt x="2220" y="58771"/>
                  </a:lnTo>
                  <a:lnTo>
                    <a:pt x="93" y="63970"/>
                  </a:lnTo>
                  <a:lnTo>
                    <a:pt x="0" y="67990"/>
                  </a:lnTo>
                  <a:lnTo>
                    <a:pt x="780" y="69139"/>
                  </a:lnTo>
                  <a:lnTo>
                    <a:pt x="2094" y="69905"/>
                  </a:lnTo>
                  <a:lnTo>
                    <a:pt x="7736" y="70983"/>
                  </a:lnTo>
                  <a:lnTo>
                    <a:pt x="43454" y="71434"/>
                  </a:lnTo>
                  <a:lnTo>
                    <a:pt x="61809" y="72231"/>
                  </a:lnTo>
                  <a:lnTo>
                    <a:pt x="79817" y="77588"/>
                  </a:lnTo>
                  <a:lnTo>
                    <a:pt x="101264" y="78494"/>
                  </a:lnTo>
                  <a:lnTo>
                    <a:pt x="103215" y="79317"/>
                  </a:lnTo>
                  <a:lnTo>
                    <a:pt x="104515" y="80659"/>
                  </a:lnTo>
                  <a:lnTo>
                    <a:pt x="105382" y="82348"/>
                  </a:lnTo>
                  <a:lnTo>
                    <a:pt x="106754" y="83473"/>
                  </a:lnTo>
                  <a:lnTo>
                    <a:pt x="11426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4" name="SMARTInkShape-3382"/>
            <p:cNvSpPr/>
            <p:nvPr>
              <p:custDataLst>
                <p:tags r:id="rId57"/>
              </p:custDataLst>
            </p:nvPr>
          </p:nvSpPr>
          <p:spPr>
            <a:xfrm>
              <a:off x="7665244" y="2650331"/>
              <a:ext cx="107157" cy="7145"/>
            </a:xfrm>
            <a:custGeom>
              <a:avLst/>
              <a:gdLst/>
              <a:ahLst/>
              <a:cxnLst/>
              <a:rect l="0" t="0" r="0" b="0"/>
              <a:pathLst>
                <a:path w="107157" h="7145">
                  <a:moveTo>
                    <a:pt x="0" y="7144"/>
                  </a:moveTo>
                  <a:lnTo>
                    <a:pt x="0" y="7144"/>
                  </a:lnTo>
                  <a:lnTo>
                    <a:pt x="3793" y="7144"/>
                  </a:lnTo>
                  <a:lnTo>
                    <a:pt x="7771" y="5027"/>
                  </a:lnTo>
                  <a:lnTo>
                    <a:pt x="13001" y="993"/>
                  </a:lnTo>
                  <a:lnTo>
                    <a:pt x="45857" y="58"/>
                  </a:lnTo>
                  <a:lnTo>
                    <a:pt x="80285" y="5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5" name="SMARTInkShape-3383"/>
            <p:cNvSpPr/>
            <p:nvPr>
              <p:custDataLst>
                <p:tags r:id="rId58"/>
              </p:custDataLst>
            </p:nvPr>
          </p:nvSpPr>
          <p:spPr>
            <a:xfrm>
              <a:off x="7616381" y="2643213"/>
              <a:ext cx="127344" cy="164282"/>
            </a:xfrm>
            <a:custGeom>
              <a:avLst/>
              <a:gdLst/>
              <a:ahLst/>
              <a:cxnLst/>
              <a:rect l="0" t="0" r="0" b="0"/>
              <a:pathLst>
                <a:path w="127344" h="164282">
                  <a:moveTo>
                    <a:pt x="70294" y="7118"/>
                  </a:moveTo>
                  <a:lnTo>
                    <a:pt x="70294" y="7118"/>
                  </a:lnTo>
                  <a:lnTo>
                    <a:pt x="77143" y="269"/>
                  </a:lnTo>
                  <a:lnTo>
                    <a:pt x="83562" y="0"/>
                  </a:lnTo>
                  <a:lnTo>
                    <a:pt x="78793" y="7749"/>
                  </a:lnTo>
                  <a:lnTo>
                    <a:pt x="78342" y="9920"/>
                  </a:lnTo>
                  <a:lnTo>
                    <a:pt x="76453" y="11367"/>
                  </a:lnTo>
                  <a:lnTo>
                    <a:pt x="64132" y="15807"/>
                  </a:lnTo>
                  <a:lnTo>
                    <a:pt x="29227" y="47421"/>
                  </a:lnTo>
                  <a:lnTo>
                    <a:pt x="17821" y="53897"/>
                  </a:lnTo>
                  <a:lnTo>
                    <a:pt x="11784" y="55690"/>
                  </a:lnTo>
                  <a:lnTo>
                    <a:pt x="9856" y="56962"/>
                  </a:lnTo>
                  <a:lnTo>
                    <a:pt x="8571" y="58604"/>
                  </a:lnTo>
                  <a:lnTo>
                    <a:pt x="6349" y="62545"/>
                  </a:lnTo>
                  <a:lnTo>
                    <a:pt x="0" y="70088"/>
                  </a:lnTo>
                  <a:lnTo>
                    <a:pt x="413" y="71323"/>
                  </a:lnTo>
                  <a:lnTo>
                    <a:pt x="5108" y="77447"/>
                  </a:lnTo>
                  <a:lnTo>
                    <a:pt x="7720" y="78063"/>
                  </a:lnTo>
                  <a:lnTo>
                    <a:pt x="15865" y="78458"/>
                  </a:lnTo>
                  <a:lnTo>
                    <a:pt x="20439" y="80629"/>
                  </a:lnTo>
                  <a:lnTo>
                    <a:pt x="22770" y="82319"/>
                  </a:lnTo>
                  <a:lnTo>
                    <a:pt x="33634" y="84698"/>
                  </a:lnTo>
                  <a:lnTo>
                    <a:pt x="63648" y="87777"/>
                  </a:lnTo>
                  <a:lnTo>
                    <a:pt x="77585" y="91342"/>
                  </a:lnTo>
                  <a:lnTo>
                    <a:pt x="96361" y="93439"/>
                  </a:lnTo>
                  <a:lnTo>
                    <a:pt x="116383" y="100101"/>
                  </a:lnTo>
                  <a:lnTo>
                    <a:pt x="117689" y="101650"/>
                  </a:lnTo>
                  <a:lnTo>
                    <a:pt x="119934" y="105489"/>
                  </a:lnTo>
                  <a:lnTo>
                    <a:pt x="124866" y="112112"/>
                  </a:lnTo>
                  <a:lnTo>
                    <a:pt x="127104" y="120036"/>
                  </a:lnTo>
                  <a:lnTo>
                    <a:pt x="127343" y="128593"/>
                  </a:lnTo>
                  <a:lnTo>
                    <a:pt x="126583" y="130964"/>
                  </a:lnTo>
                  <a:lnTo>
                    <a:pt x="125283" y="132545"/>
                  </a:lnTo>
                  <a:lnTo>
                    <a:pt x="93950" y="154008"/>
                  </a:lnTo>
                  <a:lnTo>
                    <a:pt x="58289" y="163166"/>
                  </a:lnTo>
                  <a:lnTo>
                    <a:pt x="23108" y="164252"/>
                  </a:lnTo>
                  <a:lnTo>
                    <a:pt x="20288" y="164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6" name="SMARTInkShape-3384"/>
            <p:cNvSpPr/>
            <p:nvPr>
              <p:custDataLst>
                <p:tags r:id="rId59"/>
              </p:custDataLst>
            </p:nvPr>
          </p:nvSpPr>
          <p:spPr>
            <a:xfrm>
              <a:off x="7500938" y="2643188"/>
              <a:ext cx="50007" cy="171451"/>
            </a:xfrm>
            <a:custGeom>
              <a:avLst/>
              <a:gdLst/>
              <a:ahLst/>
              <a:cxnLst/>
              <a:rect l="0" t="0" r="0" b="0"/>
              <a:pathLst>
                <a:path w="50007" h="171451">
                  <a:moveTo>
                    <a:pt x="50006" y="0"/>
                  </a:moveTo>
                  <a:lnTo>
                    <a:pt x="50006" y="0"/>
                  </a:lnTo>
                  <a:lnTo>
                    <a:pt x="50006" y="6150"/>
                  </a:lnTo>
                  <a:lnTo>
                    <a:pt x="45096" y="12650"/>
                  </a:lnTo>
                  <a:lnTo>
                    <a:pt x="43524" y="19270"/>
                  </a:lnTo>
                  <a:lnTo>
                    <a:pt x="42126" y="34150"/>
                  </a:lnTo>
                  <a:lnTo>
                    <a:pt x="36719" y="51396"/>
                  </a:lnTo>
                  <a:lnTo>
                    <a:pt x="35122" y="66626"/>
                  </a:lnTo>
                  <a:lnTo>
                    <a:pt x="23373" y="93353"/>
                  </a:lnTo>
                  <a:lnTo>
                    <a:pt x="21501" y="101815"/>
                  </a:lnTo>
                  <a:lnTo>
                    <a:pt x="16777" y="111835"/>
                  </a:lnTo>
                  <a:lnTo>
                    <a:pt x="14231" y="123712"/>
                  </a:lnTo>
                  <a:lnTo>
                    <a:pt x="9596" y="133404"/>
                  </a:lnTo>
                  <a:lnTo>
                    <a:pt x="7077" y="145184"/>
                  </a:lnTo>
                  <a:lnTo>
                    <a:pt x="1633" y="15667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8" name="SMARTInkShape-3385"/>
          <p:cNvSpPr/>
          <p:nvPr>
            <p:custDataLst>
              <p:tags r:id="rId6"/>
            </p:custDataLst>
          </p:nvPr>
        </p:nvSpPr>
        <p:spPr>
          <a:xfrm>
            <a:off x="2185988" y="2121694"/>
            <a:ext cx="4936332" cy="64295"/>
          </a:xfrm>
          <a:custGeom>
            <a:avLst/>
            <a:gdLst/>
            <a:ahLst/>
            <a:cxnLst/>
            <a:rect l="0" t="0" r="0" b="0"/>
            <a:pathLst>
              <a:path w="4936332" h="64295">
                <a:moveTo>
                  <a:pt x="7143" y="64294"/>
                </a:moveTo>
                <a:lnTo>
                  <a:pt x="7143" y="64294"/>
                </a:lnTo>
                <a:lnTo>
                  <a:pt x="0" y="64294"/>
                </a:lnTo>
                <a:lnTo>
                  <a:pt x="16999" y="64294"/>
                </a:lnTo>
                <a:lnTo>
                  <a:pt x="21578" y="62177"/>
                </a:lnTo>
                <a:lnTo>
                  <a:pt x="26259" y="59384"/>
                </a:lnTo>
                <a:lnTo>
                  <a:pt x="34150" y="57812"/>
                </a:lnTo>
                <a:lnTo>
                  <a:pt x="59017" y="56414"/>
                </a:lnTo>
                <a:lnTo>
                  <a:pt x="72982" y="51507"/>
                </a:lnTo>
                <a:lnTo>
                  <a:pt x="104865" y="50094"/>
                </a:lnTo>
                <a:lnTo>
                  <a:pt x="138911" y="43529"/>
                </a:lnTo>
                <a:lnTo>
                  <a:pt x="173169" y="42921"/>
                </a:lnTo>
                <a:lnTo>
                  <a:pt x="203141" y="42867"/>
                </a:lnTo>
                <a:lnTo>
                  <a:pt x="221586" y="42070"/>
                </a:lnTo>
                <a:lnTo>
                  <a:pt x="253008" y="36381"/>
                </a:lnTo>
                <a:lnTo>
                  <a:pt x="286142" y="35806"/>
                </a:lnTo>
                <a:lnTo>
                  <a:pt x="315866" y="35730"/>
                </a:lnTo>
                <a:lnTo>
                  <a:pt x="345337" y="35720"/>
                </a:lnTo>
                <a:lnTo>
                  <a:pt x="375147" y="35719"/>
                </a:lnTo>
                <a:lnTo>
                  <a:pt x="399981" y="34925"/>
                </a:lnTo>
                <a:lnTo>
                  <a:pt x="429713" y="29568"/>
                </a:lnTo>
                <a:lnTo>
                  <a:pt x="465432" y="28662"/>
                </a:lnTo>
                <a:lnTo>
                  <a:pt x="500205" y="28586"/>
                </a:lnTo>
                <a:lnTo>
                  <a:pt x="530890" y="28576"/>
                </a:lnTo>
                <a:lnTo>
                  <a:pt x="564653" y="28575"/>
                </a:lnTo>
                <a:lnTo>
                  <a:pt x="594459" y="28575"/>
                </a:lnTo>
                <a:lnTo>
                  <a:pt x="628851" y="28575"/>
                </a:lnTo>
                <a:lnTo>
                  <a:pt x="660603" y="28575"/>
                </a:lnTo>
                <a:lnTo>
                  <a:pt x="693388" y="26458"/>
                </a:lnTo>
                <a:lnTo>
                  <a:pt x="707428" y="24459"/>
                </a:lnTo>
                <a:lnTo>
                  <a:pt x="742975" y="27876"/>
                </a:lnTo>
                <a:lnTo>
                  <a:pt x="776555" y="28483"/>
                </a:lnTo>
                <a:lnTo>
                  <a:pt x="807906" y="28563"/>
                </a:lnTo>
                <a:lnTo>
                  <a:pt x="843049" y="28573"/>
                </a:lnTo>
                <a:lnTo>
                  <a:pt x="876576" y="28575"/>
                </a:lnTo>
                <a:lnTo>
                  <a:pt x="894461" y="26458"/>
                </a:lnTo>
                <a:lnTo>
                  <a:pt x="929677" y="22093"/>
                </a:lnTo>
                <a:lnTo>
                  <a:pt x="962955" y="21562"/>
                </a:lnTo>
                <a:lnTo>
                  <a:pt x="992694" y="21457"/>
                </a:lnTo>
                <a:lnTo>
                  <a:pt x="1021499" y="21436"/>
                </a:lnTo>
                <a:lnTo>
                  <a:pt x="1053475" y="21432"/>
                </a:lnTo>
                <a:lnTo>
                  <a:pt x="1083482" y="21431"/>
                </a:lnTo>
                <a:lnTo>
                  <a:pt x="1119003" y="21431"/>
                </a:lnTo>
                <a:lnTo>
                  <a:pt x="1149637" y="21431"/>
                </a:lnTo>
                <a:lnTo>
                  <a:pt x="1178618" y="21431"/>
                </a:lnTo>
                <a:lnTo>
                  <a:pt x="1207274" y="21431"/>
                </a:lnTo>
                <a:lnTo>
                  <a:pt x="1236658" y="21431"/>
                </a:lnTo>
                <a:lnTo>
                  <a:pt x="1270097" y="21431"/>
                </a:lnTo>
                <a:lnTo>
                  <a:pt x="1299868" y="21431"/>
                </a:lnTo>
                <a:lnTo>
                  <a:pt x="1328679" y="21431"/>
                </a:lnTo>
                <a:lnTo>
                  <a:pt x="1359417" y="21431"/>
                </a:lnTo>
                <a:lnTo>
                  <a:pt x="1392035" y="21431"/>
                </a:lnTo>
                <a:lnTo>
                  <a:pt x="1422203" y="20637"/>
                </a:lnTo>
                <a:lnTo>
                  <a:pt x="1457913" y="15777"/>
                </a:lnTo>
                <a:lnTo>
                  <a:pt x="1491748" y="14581"/>
                </a:lnTo>
                <a:lnTo>
                  <a:pt x="1522156" y="14345"/>
                </a:lnTo>
                <a:lnTo>
                  <a:pt x="1555797" y="16415"/>
                </a:lnTo>
                <a:lnTo>
                  <a:pt x="1570940" y="18408"/>
                </a:lnTo>
                <a:lnTo>
                  <a:pt x="1602181" y="17453"/>
                </a:lnTo>
                <a:lnTo>
                  <a:pt x="1629362" y="20252"/>
                </a:lnTo>
                <a:lnTo>
                  <a:pt x="1663198" y="21198"/>
                </a:lnTo>
                <a:lnTo>
                  <a:pt x="1697722" y="21385"/>
                </a:lnTo>
                <a:lnTo>
                  <a:pt x="1730412" y="21422"/>
                </a:lnTo>
                <a:lnTo>
                  <a:pt x="1763416" y="21429"/>
                </a:lnTo>
                <a:lnTo>
                  <a:pt x="1797775" y="22224"/>
                </a:lnTo>
                <a:lnTo>
                  <a:pt x="1828315" y="27085"/>
                </a:lnTo>
                <a:lnTo>
                  <a:pt x="1852204" y="26017"/>
                </a:lnTo>
                <a:lnTo>
                  <a:pt x="1879390" y="22790"/>
                </a:lnTo>
                <a:lnTo>
                  <a:pt x="1913228" y="21699"/>
                </a:lnTo>
                <a:lnTo>
                  <a:pt x="1948547" y="26393"/>
                </a:lnTo>
                <a:lnTo>
                  <a:pt x="1976640" y="27928"/>
                </a:lnTo>
                <a:lnTo>
                  <a:pt x="2005072" y="28383"/>
                </a:lnTo>
                <a:lnTo>
                  <a:pt x="2032811" y="28518"/>
                </a:lnTo>
                <a:lnTo>
                  <a:pt x="2066036" y="28564"/>
                </a:lnTo>
                <a:lnTo>
                  <a:pt x="2093560" y="28571"/>
                </a:lnTo>
                <a:lnTo>
                  <a:pt x="2121824" y="28574"/>
                </a:lnTo>
                <a:lnTo>
                  <a:pt x="2150307" y="28575"/>
                </a:lnTo>
                <a:lnTo>
                  <a:pt x="2178855" y="28575"/>
                </a:lnTo>
                <a:lnTo>
                  <a:pt x="2207422" y="28575"/>
                </a:lnTo>
                <a:lnTo>
                  <a:pt x="2235994" y="28575"/>
                </a:lnTo>
                <a:lnTo>
                  <a:pt x="2264569" y="28575"/>
                </a:lnTo>
                <a:lnTo>
                  <a:pt x="2293143" y="28575"/>
                </a:lnTo>
                <a:lnTo>
                  <a:pt x="2321718" y="28575"/>
                </a:lnTo>
                <a:lnTo>
                  <a:pt x="2352410" y="28575"/>
                </a:lnTo>
                <a:lnTo>
                  <a:pt x="2384523" y="28575"/>
                </a:lnTo>
                <a:lnTo>
                  <a:pt x="2414146" y="28575"/>
                </a:lnTo>
                <a:lnTo>
                  <a:pt x="2443031" y="28575"/>
                </a:lnTo>
                <a:lnTo>
                  <a:pt x="2471698" y="28575"/>
                </a:lnTo>
                <a:lnTo>
                  <a:pt x="2502417" y="28575"/>
                </a:lnTo>
                <a:lnTo>
                  <a:pt x="2534538" y="28575"/>
                </a:lnTo>
                <a:lnTo>
                  <a:pt x="2566280" y="28575"/>
                </a:lnTo>
                <a:lnTo>
                  <a:pt x="2598704" y="28575"/>
                </a:lnTo>
                <a:lnTo>
                  <a:pt x="2628419" y="28575"/>
                </a:lnTo>
                <a:lnTo>
                  <a:pt x="2659449" y="28575"/>
                </a:lnTo>
                <a:lnTo>
                  <a:pt x="2693778" y="28575"/>
                </a:lnTo>
                <a:lnTo>
                  <a:pt x="2726969" y="28575"/>
                </a:lnTo>
                <a:lnTo>
                  <a:pt x="2759028" y="28575"/>
                </a:lnTo>
                <a:lnTo>
                  <a:pt x="2791546" y="28575"/>
                </a:lnTo>
                <a:lnTo>
                  <a:pt x="2821289" y="28575"/>
                </a:lnTo>
                <a:lnTo>
                  <a:pt x="2852327" y="28575"/>
                </a:lnTo>
                <a:lnTo>
                  <a:pt x="2886659" y="28575"/>
                </a:lnTo>
                <a:lnTo>
                  <a:pt x="2921966" y="28575"/>
                </a:lnTo>
                <a:lnTo>
                  <a:pt x="2955446" y="28575"/>
                </a:lnTo>
                <a:lnTo>
                  <a:pt x="2987592" y="26458"/>
                </a:lnTo>
                <a:lnTo>
                  <a:pt x="3020135" y="22920"/>
                </a:lnTo>
                <a:lnTo>
                  <a:pt x="3052002" y="21872"/>
                </a:lnTo>
                <a:lnTo>
                  <a:pt x="3084463" y="21562"/>
                </a:lnTo>
                <a:lnTo>
                  <a:pt x="3116306" y="23586"/>
                </a:lnTo>
                <a:lnTo>
                  <a:pt x="3150876" y="27097"/>
                </a:lnTo>
                <a:lnTo>
                  <a:pt x="3184138" y="28137"/>
                </a:lnTo>
                <a:lnTo>
                  <a:pt x="3216219" y="28445"/>
                </a:lnTo>
                <a:lnTo>
                  <a:pt x="3248743" y="28536"/>
                </a:lnTo>
                <a:lnTo>
                  <a:pt x="3280605" y="26447"/>
                </a:lnTo>
                <a:lnTo>
                  <a:pt x="3315180" y="22917"/>
                </a:lnTo>
                <a:lnTo>
                  <a:pt x="3350561" y="21871"/>
                </a:lnTo>
                <a:lnTo>
                  <a:pt x="3384063" y="21561"/>
                </a:lnTo>
                <a:lnTo>
                  <a:pt x="3416213" y="21470"/>
                </a:lnTo>
                <a:lnTo>
                  <a:pt x="3448760" y="21442"/>
                </a:lnTo>
                <a:lnTo>
                  <a:pt x="3480627" y="21434"/>
                </a:lnTo>
                <a:lnTo>
                  <a:pt x="3513088" y="21432"/>
                </a:lnTo>
                <a:lnTo>
                  <a:pt x="3544931" y="21431"/>
                </a:lnTo>
                <a:lnTo>
                  <a:pt x="3579501" y="21431"/>
                </a:lnTo>
                <a:lnTo>
                  <a:pt x="3614880" y="21431"/>
                </a:lnTo>
                <a:lnTo>
                  <a:pt x="3648381" y="21431"/>
                </a:lnTo>
                <a:lnTo>
                  <a:pt x="3680533" y="19314"/>
                </a:lnTo>
                <a:lnTo>
                  <a:pt x="3713078" y="15777"/>
                </a:lnTo>
                <a:lnTo>
                  <a:pt x="3744946" y="14729"/>
                </a:lnTo>
                <a:lnTo>
                  <a:pt x="3777407" y="14418"/>
                </a:lnTo>
                <a:lnTo>
                  <a:pt x="3809250" y="14326"/>
                </a:lnTo>
                <a:lnTo>
                  <a:pt x="3841704" y="12182"/>
                </a:lnTo>
                <a:lnTo>
                  <a:pt x="3873545" y="8636"/>
                </a:lnTo>
                <a:lnTo>
                  <a:pt x="3905998" y="7586"/>
                </a:lnTo>
                <a:lnTo>
                  <a:pt x="3937839" y="7274"/>
                </a:lnTo>
                <a:lnTo>
                  <a:pt x="3972408" y="7182"/>
                </a:lnTo>
                <a:lnTo>
                  <a:pt x="4007787" y="7155"/>
                </a:lnTo>
                <a:lnTo>
                  <a:pt x="4043405" y="5030"/>
                </a:lnTo>
                <a:lnTo>
                  <a:pt x="4076977" y="1490"/>
                </a:lnTo>
                <a:lnTo>
                  <a:pt x="4109149" y="441"/>
                </a:lnTo>
                <a:lnTo>
                  <a:pt x="4143817" y="131"/>
                </a:lnTo>
                <a:lnTo>
                  <a:pt x="4179224" y="39"/>
                </a:lnTo>
                <a:lnTo>
                  <a:pt x="4214851" y="11"/>
                </a:lnTo>
                <a:lnTo>
                  <a:pt x="4250542" y="3"/>
                </a:lnTo>
                <a:lnTo>
                  <a:pt x="4284136" y="1"/>
                </a:lnTo>
                <a:lnTo>
                  <a:pt x="4316315" y="0"/>
                </a:lnTo>
                <a:lnTo>
                  <a:pt x="4350985" y="0"/>
                </a:lnTo>
                <a:lnTo>
                  <a:pt x="4386393" y="0"/>
                </a:lnTo>
                <a:lnTo>
                  <a:pt x="4422020" y="0"/>
                </a:lnTo>
                <a:lnTo>
                  <a:pt x="4457711" y="0"/>
                </a:lnTo>
                <a:lnTo>
                  <a:pt x="4493421" y="0"/>
                </a:lnTo>
                <a:lnTo>
                  <a:pt x="4529138" y="0"/>
                </a:lnTo>
                <a:lnTo>
                  <a:pt x="4564856" y="0"/>
                </a:lnTo>
                <a:lnTo>
                  <a:pt x="4598458" y="0"/>
                </a:lnTo>
                <a:lnTo>
                  <a:pt x="4630639" y="0"/>
                </a:lnTo>
                <a:lnTo>
                  <a:pt x="4663193" y="0"/>
                </a:lnTo>
                <a:lnTo>
                  <a:pt x="4695063" y="0"/>
                </a:lnTo>
                <a:lnTo>
                  <a:pt x="4727526" y="0"/>
                </a:lnTo>
                <a:lnTo>
                  <a:pt x="4757253" y="0"/>
                </a:lnTo>
                <a:lnTo>
                  <a:pt x="4786169" y="0"/>
                </a:lnTo>
                <a:lnTo>
                  <a:pt x="4814844" y="0"/>
                </a:lnTo>
                <a:lnTo>
                  <a:pt x="4849186" y="0"/>
                </a:lnTo>
                <a:lnTo>
                  <a:pt x="4884021" y="2116"/>
                </a:lnTo>
                <a:lnTo>
                  <a:pt x="4908712" y="6151"/>
                </a:lnTo>
                <a:lnTo>
                  <a:pt x="4936331" y="714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4" name="SMARTInkShape-Group623"/>
          <p:cNvGrpSpPr/>
          <p:nvPr/>
        </p:nvGrpSpPr>
        <p:grpSpPr>
          <a:xfrm>
            <a:off x="5915025" y="3189578"/>
            <a:ext cx="811057" cy="239423"/>
            <a:chOff x="5915025" y="3189578"/>
            <a:chExt cx="811057" cy="239423"/>
          </a:xfrm>
        </p:grpSpPr>
        <p:sp>
          <p:nvSpPr>
            <p:cNvPr id="2419" name="SMARTInkShape-3386"/>
            <p:cNvSpPr/>
            <p:nvPr>
              <p:custDataLst>
                <p:tags r:id="rId44"/>
              </p:custDataLst>
            </p:nvPr>
          </p:nvSpPr>
          <p:spPr>
            <a:xfrm>
              <a:off x="5943629" y="3336131"/>
              <a:ext cx="121417" cy="28576"/>
            </a:xfrm>
            <a:custGeom>
              <a:avLst/>
              <a:gdLst/>
              <a:ahLst/>
              <a:cxnLst/>
              <a:rect l="0" t="0" r="0" b="0"/>
              <a:pathLst>
                <a:path w="121417" h="28576">
                  <a:moveTo>
                    <a:pt x="121416" y="0"/>
                  </a:moveTo>
                  <a:lnTo>
                    <a:pt x="121416" y="0"/>
                  </a:lnTo>
                  <a:lnTo>
                    <a:pt x="104415" y="0"/>
                  </a:lnTo>
                  <a:lnTo>
                    <a:pt x="99836" y="2117"/>
                  </a:lnTo>
                  <a:lnTo>
                    <a:pt x="95155" y="4910"/>
                  </a:lnTo>
                  <a:lnTo>
                    <a:pt x="85683" y="6703"/>
                  </a:lnTo>
                  <a:lnTo>
                    <a:pt x="61884" y="7136"/>
                  </a:lnTo>
                  <a:lnTo>
                    <a:pt x="57121" y="9257"/>
                  </a:lnTo>
                  <a:lnTo>
                    <a:pt x="52359" y="12052"/>
                  </a:lnTo>
                  <a:lnTo>
                    <a:pt x="42834" y="13846"/>
                  </a:lnTo>
                  <a:lnTo>
                    <a:pt x="25173" y="14280"/>
                  </a:lnTo>
                  <a:lnTo>
                    <a:pt x="20961" y="16401"/>
                  </a:lnTo>
                  <a:lnTo>
                    <a:pt x="16444" y="19196"/>
                  </a:lnTo>
                  <a:lnTo>
                    <a:pt x="8500" y="21137"/>
                  </a:lnTo>
                  <a:lnTo>
                    <a:pt x="3733" y="21344"/>
                  </a:lnTo>
                  <a:lnTo>
                    <a:pt x="2479" y="22167"/>
                  </a:lnTo>
                  <a:lnTo>
                    <a:pt x="1643" y="23509"/>
                  </a:lnTo>
                  <a:lnTo>
                    <a:pt x="0" y="28488"/>
                  </a:lnTo>
                  <a:lnTo>
                    <a:pt x="35703" y="28575"/>
                  </a:lnTo>
                  <a:lnTo>
                    <a:pt x="52359" y="28575"/>
                  </a:lnTo>
                  <a:lnTo>
                    <a:pt x="57122" y="26459"/>
                  </a:lnTo>
                  <a:lnTo>
                    <a:pt x="61884" y="23666"/>
                  </a:lnTo>
                  <a:lnTo>
                    <a:pt x="71409" y="21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0" name="SMARTInkShape-3387"/>
            <p:cNvSpPr/>
            <p:nvPr>
              <p:custDataLst>
                <p:tags r:id="rId45"/>
              </p:custDataLst>
            </p:nvPr>
          </p:nvSpPr>
          <p:spPr>
            <a:xfrm>
              <a:off x="6529497" y="3221857"/>
              <a:ext cx="196585" cy="157014"/>
            </a:xfrm>
            <a:custGeom>
              <a:avLst/>
              <a:gdLst/>
              <a:ahLst/>
              <a:cxnLst/>
              <a:rect l="0" t="0" r="0" b="0"/>
              <a:pathLst>
                <a:path w="196585" h="157014">
                  <a:moveTo>
                    <a:pt x="128478" y="7118"/>
                  </a:moveTo>
                  <a:lnTo>
                    <a:pt x="128478" y="7118"/>
                  </a:lnTo>
                  <a:lnTo>
                    <a:pt x="132271" y="7118"/>
                  </a:lnTo>
                  <a:lnTo>
                    <a:pt x="132594" y="6324"/>
                  </a:lnTo>
                  <a:lnTo>
                    <a:pt x="128686" y="268"/>
                  </a:lnTo>
                  <a:lnTo>
                    <a:pt x="118553" y="0"/>
                  </a:lnTo>
                  <a:lnTo>
                    <a:pt x="83594" y="12161"/>
                  </a:lnTo>
                  <a:lnTo>
                    <a:pt x="64256" y="23577"/>
                  </a:lnTo>
                  <a:lnTo>
                    <a:pt x="30851" y="48719"/>
                  </a:lnTo>
                  <a:lnTo>
                    <a:pt x="13385" y="61961"/>
                  </a:lnTo>
                  <a:lnTo>
                    <a:pt x="2683" y="83387"/>
                  </a:lnTo>
                  <a:lnTo>
                    <a:pt x="0" y="112982"/>
                  </a:lnTo>
                  <a:lnTo>
                    <a:pt x="2055" y="119785"/>
                  </a:lnTo>
                  <a:lnTo>
                    <a:pt x="12082" y="133109"/>
                  </a:lnTo>
                  <a:lnTo>
                    <a:pt x="19819" y="140404"/>
                  </a:lnTo>
                  <a:lnTo>
                    <a:pt x="37008" y="152366"/>
                  </a:lnTo>
                  <a:lnTo>
                    <a:pt x="46550" y="155016"/>
                  </a:lnTo>
                  <a:lnTo>
                    <a:pt x="79246" y="157013"/>
                  </a:lnTo>
                  <a:lnTo>
                    <a:pt x="100673" y="156319"/>
                  </a:lnTo>
                  <a:lnTo>
                    <a:pt x="135528" y="142662"/>
                  </a:lnTo>
                  <a:lnTo>
                    <a:pt x="149881" y="133534"/>
                  </a:lnTo>
                  <a:lnTo>
                    <a:pt x="176365" y="112594"/>
                  </a:lnTo>
                  <a:lnTo>
                    <a:pt x="189318" y="95150"/>
                  </a:lnTo>
                  <a:lnTo>
                    <a:pt x="194206" y="80187"/>
                  </a:lnTo>
                  <a:lnTo>
                    <a:pt x="196110" y="77262"/>
                  </a:lnTo>
                  <a:lnTo>
                    <a:pt x="196584" y="73724"/>
                  </a:lnTo>
                  <a:lnTo>
                    <a:pt x="192417" y="48178"/>
                  </a:lnTo>
                  <a:lnTo>
                    <a:pt x="189175" y="41771"/>
                  </a:lnTo>
                  <a:lnTo>
                    <a:pt x="179094" y="33701"/>
                  </a:lnTo>
                  <a:lnTo>
                    <a:pt x="146630" y="16666"/>
                  </a:lnTo>
                  <a:lnTo>
                    <a:pt x="122803" y="9239"/>
                  </a:lnTo>
                  <a:lnTo>
                    <a:pt x="88083" y="7242"/>
                  </a:lnTo>
                  <a:lnTo>
                    <a:pt x="78472" y="71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1" name="SMARTInkShape-3388"/>
            <p:cNvSpPr/>
            <p:nvPr>
              <p:custDataLst>
                <p:tags r:id="rId46"/>
              </p:custDataLst>
            </p:nvPr>
          </p:nvSpPr>
          <p:spPr>
            <a:xfrm>
              <a:off x="6243638" y="3189578"/>
              <a:ext cx="206743" cy="239423"/>
            </a:xfrm>
            <a:custGeom>
              <a:avLst/>
              <a:gdLst/>
              <a:ahLst/>
              <a:cxnLst/>
              <a:rect l="0" t="0" r="0" b="0"/>
              <a:pathLst>
                <a:path w="206743" h="239423">
                  <a:moveTo>
                    <a:pt x="57150" y="25110"/>
                  </a:moveTo>
                  <a:lnTo>
                    <a:pt x="57150" y="25110"/>
                  </a:lnTo>
                  <a:lnTo>
                    <a:pt x="57150" y="21317"/>
                  </a:lnTo>
                  <a:lnTo>
                    <a:pt x="57943" y="20200"/>
                  </a:lnTo>
                  <a:lnTo>
                    <a:pt x="59266" y="19455"/>
                  </a:lnTo>
                  <a:lnTo>
                    <a:pt x="69334" y="17368"/>
                  </a:lnTo>
                  <a:lnTo>
                    <a:pt x="89071" y="6592"/>
                  </a:lnTo>
                  <a:lnTo>
                    <a:pt x="121500" y="1732"/>
                  </a:lnTo>
                  <a:lnTo>
                    <a:pt x="126244" y="0"/>
                  </a:lnTo>
                  <a:lnTo>
                    <a:pt x="135748" y="191"/>
                  </a:lnTo>
                  <a:lnTo>
                    <a:pt x="168923" y="4336"/>
                  </a:lnTo>
                  <a:lnTo>
                    <a:pt x="180843" y="9341"/>
                  </a:lnTo>
                  <a:lnTo>
                    <a:pt x="202307" y="27526"/>
                  </a:lnTo>
                  <a:lnTo>
                    <a:pt x="205008" y="32269"/>
                  </a:lnTo>
                  <a:lnTo>
                    <a:pt x="206742" y="41781"/>
                  </a:lnTo>
                  <a:lnTo>
                    <a:pt x="204862" y="46542"/>
                  </a:lnTo>
                  <a:lnTo>
                    <a:pt x="187235" y="70501"/>
                  </a:lnTo>
                  <a:lnTo>
                    <a:pt x="152462" y="94108"/>
                  </a:lnTo>
                  <a:lnTo>
                    <a:pt x="139806" y="100499"/>
                  </a:lnTo>
                  <a:lnTo>
                    <a:pt x="123424" y="105177"/>
                  </a:lnTo>
                  <a:lnTo>
                    <a:pt x="117561" y="108320"/>
                  </a:lnTo>
                  <a:lnTo>
                    <a:pt x="107196" y="110826"/>
                  </a:lnTo>
                  <a:lnTo>
                    <a:pt x="127948" y="110835"/>
                  </a:lnTo>
                  <a:lnTo>
                    <a:pt x="134388" y="112951"/>
                  </a:lnTo>
                  <a:lnTo>
                    <a:pt x="139897" y="115744"/>
                  </a:lnTo>
                  <a:lnTo>
                    <a:pt x="147459" y="118110"/>
                  </a:lnTo>
                  <a:lnTo>
                    <a:pt x="173180" y="137094"/>
                  </a:lnTo>
                  <a:lnTo>
                    <a:pt x="181673" y="148943"/>
                  </a:lnTo>
                  <a:lnTo>
                    <a:pt x="183931" y="155817"/>
                  </a:lnTo>
                  <a:lnTo>
                    <a:pt x="186294" y="172085"/>
                  </a:lnTo>
                  <a:lnTo>
                    <a:pt x="189424" y="177215"/>
                  </a:lnTo>
                  <a:lnTo>
                    <a:pt x="189782" y="179695"/>
                  </a:lnTo>
                  <a:lnTo>
                    <a:pt x="189227" y="182141"/>
                  </a:lnTo>
                  <a:lnTo>
                    <a:pt x="187289" y="186976"/>
                  </a:lnTo>
                  <a:lnTo>
                    <a:pt x="185942" y="198933"/>
                  </a:lnTo>
                  <a:lnTo>
                    <a:pt x="185080" y="200523"/>
                  </a:lnTo>
                  <a:lnTo>
                    <a:pt x="183711" y="201583"/>
                  </a:lnTo>
                  <a:lnTo>
                    <a:pt x="180074" y="203555"/>
                  </a:lnTo>
                  <a:lnTo>
                    <a:pt x="166608" y="215012"/>
                  </a:lnTo>
                  <a:lnTo>
                    <a:pt x="159520" y="217108"/>
                  </a:lnTo>
                  <a:lnTo>
                    <a:pt x="126720" y="217968"/>
                  </a:lnTo>
                  <a:lnTo>
                    <a:pt x="94944" y="217990"/>
                  </a:lnTo>
                  <a:lnTo>
                    <a:pt x="76139" y="218785"/>
                  </a:lnTo>
                  <a:lnTo>
                    <a:pt x="42859" y="226810"/>
                  </a:lnTo>
                  <a:lnTo>
                    <a:pt x="10465" y="238546"/>
                  </a:lnTo>
                  <a:lnTo>
                    <a:pt x="0" y="2394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2" name="SMARTInkShape-3389"/>
            <p:cNvSpPr/>
            <p:nvPr>
              <p:custDataLst>
                <p:tags r:id="rId47"/>
              </p:custDataLst>
            </p:nvPr>
          </p:nvSpPr>
          <p:spPr>
            <a:xfrm>
              <a:off x="5915025" y="3421856"/>
              <a:ext cx="207171" cy="6483"/>
            </a:xfrm>
            <a:custGeom>
              <a:avLst/>
              <a:gdLst/>
              <a:ahLst/>
              <a:cxnLst/>
              <a:rect l="0" t="0" r="0" b="0"/>
              <a:pathLst>
                <a:path w="207171" h="6483">
                  <a:moveTo>
                    <a:pt x="0" y="0"/>
                  </a:moveTo>
                  <a:lnTo>
                    <a:pt x="0" y="0"/>
                  </a:lnTo>
                  <a:lnTo>
                    <a:pt x="9943" y="0"/>
                  </a:lnTo>
                  <a:lnTo>
                    <a:pt x="14473" y="2117"/>
                  </a:lnTo>
                  <a:lnTo>
                    <a:pt x="19133" y="4910"/>
                  </a:lnTo>
                  <a:lnTo>
                    <a:pt x="27012" y="6482"/>
                  </a:lnTo>
                  <a:lnTo>
                    <a:pt x="39048" y="6154"/>
                  </a:lnTo>
                  <a:lnTo>
                    <a:pt x="66758" y="645"/>
                  </a:lnTo>
                  <a:lnTo>
                    <a:pt x="102134" y="38"/>
                  </a:lnTo>
                  <a:lnTo>
                    <a:pt x="137407" y="4"/>
                  </a:lnTo>
                  <a:lnTo>
                    <a:pt x="170970" y="1"/>
                  </a:lnTo>
                  <a:lnTo>
                    <a:pt x="2071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3" name="SMARTInkShape-3390"/>
            <p:cNvSpPr/>
            <p:nvPr>
              <p:custDataLst>
                <p:tags r:id="rId48"/>
              </p:custDataLst>
            </p:nvPr>
          </p:nvSpPr>
          <p:spPr>
            <a:xfrm>
              <a:off x="5993605" y="3236119"/>
              <a:ext cx="142752" cy="121445"/>
            </a:xfrm>
            <a:custGeom>
              <a:avLst/>
              <a:gdLst/>
              <a:ahLst/>
              <a:cxnLst/>
              <a:rect l="0" t="0" r="0" b="0"/>
              <a:pathLst>
                <a:path w="142752" h="121445">
                  <a:moveTo>
                    <a:pt x="0" y="0"/>
                  </a:moveTo>
                  <a:lnTo>
                    <a:pt x="0" y="0"/>
                  </a:lnTo>
                  <a:lnTo>
                    <a:pt x="6152" y="0"/>
                  </a:lnTo>
                  <a:lnTo>
                    <a:pt x="12652" y="4909"/>
                  </a:lnTo>
                  <a:lnTo>
                    <a:pt x="19272" y="6482"/>
                  </a:lnTo>
                  <a:lnTo>
                    <a:pt x="27054" y="7741"/>
                  </a:lnTo>
                  <a:lnTo>
                    <a:pt x="44261" y="13268"/>
                  </a:lnTo>
                  <a:lnTo>
                    <a:pt x="64793" y="16270"/>
                  </a:lnTo>
                  <a:lnTo>
                    <a:pt x="100468" y="29068"/>
                  </a:lnTo>
                  <a:lnTo>
                    <a:pt x="130855" y="46245"/>
                  </a:lnTo>
                  <a:lnTo>
                    <a:pt x="138080" y="52684"/>
                  </a:lnTo>
                  <a:lnTo>
                    <a:pt x="140745" y="57282"/>
                  </a:lnTo>
                  <a:lnTo>
                    <a:pt x="142455" y="66701"/>
                  </a:lnTo>
                  <a:lnTo>
                    <a:pt x="142751" y="73826"/>
                  </a:lnTo>
                  <a:lnTo>
                    <a:pt x="140704" y="78584"/>
                  </a:lnTo>
                  <a:lnTo>
                    <a:pt x="118965" y="102481"/>
                  </a:lnTo>
                  <a:lnTo>
                    <a:pt x="114258" y="105078"/>
                  </a:lnTo>
                  <a:lnTo>
                    <a:pt x="104768" y="106746"/>
                  </a:lnTo>
                  <a:lnTo>
                    <a:pt x="90340" y="107869"/>
                  </a:lnTo>
                  <a:lnTo>
                    <a:pt x="76495" y="113296"/>
                  </a:lnTo>
                  <a:lnTo>
                    <a:pt x="53069" y="115035"/>
                  </a:lnTo>
                  <a:lnTo>
                    <a:pt x="42998" y="119942"/>
                  </a:lnTo>
                  <a:lnTo>
                    <a:pt x="28575" y="121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0" name="SMARTInkShape-Group624"/>
          <p:cNvGrpSpPr/>
          <p:nvPr/>
        </p:nvGrpSpPr>
        <p:grpSpPr>
          <a:xfrm>
            <a:off x="4850606" y="3300413"/>
            <a:ext cx="735592" cy="257138"/>
            <a:chOff x="4850606" y="3300413"/>
            <a:chExt cx="735592" cy="257138"/>
          </a:xfrm>
        </p:grpSpPr>
        <p:sp>
          <p:nvSpPr>
            <p:cNvPr id="2425" name="SMARTInkShape-3391"/>
            <p:cNvSpPr/>
            <p:nvPr>
              <p:custDataLst>
                <p:tags r:id="rId39"/>
              </p:custDataLst>
            </p:nvPr>
          </p:nvSpPr>
          <p:spPr>
            <a:xfrm>
              <a:off x="5422223" y="3300413"/>
              <a:ext cx="163975" cy="257138"/>
            </a:xfrm>
            <a:custGeom>
              <a:avLst/>
              <a:gdLst/>
              <a:ahLst/>
              <a:cxnLst/>
              <a:rect l="0" t="0" r="0" b="0"/>
              <a:pathLst>
                <a:path w="163975" h="257138">
                  <a:moveTo>
                    <a:pt x="49890" y="0"/>
                  </a:moveTo>
                  <a:lnTo>
                    <a:pt x="49890" y="0"/>
                  </a:lnTo>
                  <a:lnTo>
                    <a:pt x="43040" y="0"/>
                  </a:lnTo>
                  <a:lnTo>
                    <a:pt x="42833" y="3792"/>
                  </a:lnTo>
                  <a:lnTo>
                    <a:pt x="38551" y="7770"/>
                  </a:lnTo>
                  <a:lnTo>
                    <a:pt x="32150" y="12979"/>
                  </a:lnTo>
                  <a:lnTo>
                    <a:pt x="17460" y="33494"/>
                  </a:lnTo>
                  <a:lnTo>
                    <a:pt x="12704" y="48390"/>
                  </a:lnTo>
                  <a:lnTo>
                    <a:pt x="4356" y="63004"/>
                  </a:lnTo>
                  <a:lnTo>
                    <a:pt x="1210" y="76523"/>
                  </a:lnTo>
                  <a:lnTo>
                    <a:pt x="0" y="101011"/>
                  </a:lnTo>
                  <a:lnTo>
                    <a:pt x="3710" y="112920"/>
                  </a:lnTo>
                  <a:lnTo>
                    <a:pt x="9837" y="122710"/>
                  </a:lnTo>
                  <a:lnTo>
                    <a:pt x="14361" y="125975"/>
                  </a:lnTo>
                  <a:lnTo>
                    <a:pt x="37001" y="134585"/>
                  </a:lnTo>
                  <a:lnTo>
                    <a:pt x="44426" y="133105"/>
                  </a:lnTo>
                  <a:lnTo>
                    <a:pt x="61870" y="127595"/>
                  </a:lnTo>
                  <a:lnTo>
                    <a:pt x="87412" y="109178"/>
                  </a:lnTo>
                  <a:lnTo>
                    <a:pt x="101427" y="94444"/>
                  </a:lnTo>
                  <a:lnTo>
                    <a:pt x="109308" y="88012"/>
                  </a:lnTo>
                  <a:lnTo>
                    <a:pt x="128325" y="57005"/>
                  </a:lnTo>
                  <a:lnTo>
                    <a:pt x="147782" y="22054"/>
                  </a:lnTo>
                  <a:lnTo>
                    <a:pt x="149623" y="9607"/>
                  </a:lnTo>
                  <a:lnTo>
                    <a:pt x="149866" y="1422"/>
                  </a:lnTo>
                  <a:lnTo>
                    <a:pt x="149084" y="948"/>
                  </a:lnTo>
                  <a:lnTo>
                    <a:pt x="146099" y="421"/>
                  </a:lnTo>
                  <a:lnTo>
                    <a:pt x="144985" y="1074"/>
                  </a:lnTo>
                  <a:lnTo>
                    <a:pt x="144243" y="2304"/>
                  </a:lnTo>
                  <a:lnTo>
                    <a:pt x="143199" y="7826"/>
                  </a:lnTo>
                  <a:lnTo>
                    <a:pt x="142845" y="16803"/>
                  </a:lnTo>
                  <a:lnTo>
                    <a:pt x="140680" y="21491"/>
                  </a:lnTo>
                  <a:lnTo>
                    <a:pt x="138992" y="23852"/>
                  </a:lnTo>
                  <a:lnTo>
                    <a:pt x="136615" y="34760"/>
                  </a:lnTo>
                  <a:lnTo>
                    <a:pt x="141853" y="68188"/>
                  </a:lnTo>
                  <a:lnTo>
                    <a:pt x="144757" y="98408"/>
                  </a:lnTo>
                  <a:lnTo>
                    <a:pt x="148377" y="115941"/>
                  </a:lnTo>
                  <a:lnTo>
                    <a:pt x="151567" y="134100"/>
                  </a:lnTo>
                  <a:lnTo>
                    <a:pt x="155423" y="151652"/>
                  </a:lnTo>
                  <a:lnTo>
                    <a:pt x="161742" y="185159"/>
                  </a:lnTo>
                  <a:lnTo>
                    <a:pt x="163974" y="216434"/>
                  </a:lnTo>
                  <a:lnTo>
                    <a:pt x="163332" y="230110"/>
                  </a:lnTo>
                  <a:lnTo>
                    <a:pt x="160370" y="236679"/>
                  </a:lnTo>
                  <a:lnTo>
                    <a:pt x="147394" y="252285"/>
                  </a:lnTo>
                  <a:lnTo>
                    <a:pt x="142702" y="255001"/>
                  </a:lnTo>
                  <a:lnTo>
                    <a:pt x="133481" y="256531"/>
                  </a:lnTo>
                  <a:lnTo>
                    <a:pt x="102152" y="257137"/>
                  </a:lnTo>
                  <a:lnTo>
                    <a:pt x="68933" y="249897"/>
                  </a:lnTo>
                  <a:lnTo>
                    <a:pt x="42747" y="242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6" name="SMARTInkShape-3392"/>
            <p:cNvSpPr/>
            <p:nvPr>
              <p:custDataLst>
                <p:tags r:id="rId40"/>
              </p:custDataLst>
            </p:nvPr>
          </p:nvSpPr>
          <p:spPr>
            <a:xfrm>
              <a:off x="5143500" y="3371858"/>
              <a:ext cx="150021" cy="14281"/>
            </a:xfrm>
            <a:custGeom>
              <a:avLst/>
              <a:gdLst/>
              <a:ahLst/>
              <a:cxnLst/>
              <a:rect l="0" t="0" r="0" b="0"/>
              <a:pathLst>
                <a:path w="150021" h="14281">
                  <a:moveTo>
                    <a:pt x="0" y="7136"/>
                  </a:moveTo>
                  <a:lnTo>
                    <a:pt x="0" y="7136"/>
                  </a:lnTo>
                  <a:lnTo>
                    <a:pt x="0" y="985"/>
                  </a:lnTo>
                  <a:lnTo>
                    <a:pt x="794" y="654"/>
                  </a:lnTo>
                  <a:lnTo>
                    <a:pt x="33792" y="0"/>
                  </a:lnTo>
                  <a:lnTo>
                    <a:pt x="66702" y="6474"/>
                  </a:lnTo>
                  <a:lnTo>
                    <a:pt x="80971" y="7733"/>
                  </a:lnTo>
                  <a:lnTo>
                    <a:pt x="108569" y="13261"/>
                  </a:lnTo>
                  <a:lnTo>
                    <a:pt x="142117" y="14240"/>
                  </a:lnTo>
                  <a:lnTo>
                    <a:pt x="150020" y="14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7" name="SMARTInkShape-3393"/>
            <p:cNvSpPr/>
            <p:nvPr>
              <p:custDataLst>
                <p:tags r:id="rId41"/>
              </p:custDataLst>
            </p:nvPr>
          </p:nvSpPr>
          <p:spPr>
            <a:xfrm>
              <a:off x="5207795" y="3328988"/>
              <a:ext cx="7138" cy="128588"/>
            </a:xfrm>
            <a:custGeom>
              <a:avLst/>
              <a:gdLst/>
              <a:ahLst/>
              <a:cxnLst/>
              <a:rect l="0" t="0" r="0" b="0"/>
              <a:pathLst>
                <a:path w="7138" h="128588">
                  <a:moveTo>
                    <a:pt x="0" y="0"/>
                  </a:moveTo>
                  <a:lnTo>
                    <a:pt x="0" y="0"/>
                  </a:lnTo>
                  <a:lnTo>
                    <a:pt x="6150" y="6150"/>
                  </a:lnTo>
                  <a:lnTo>
                    <a:pt x="6848" y="10641"/>
                  </a:lnTo>
                  <a:lnTo>
                    <a:pt x="7137" y="45214"/>
                  </a:lnTo>
                  <a:lnTo>
                    <a:pt x="6348" y="67404"/>
                  </a:lnTo>
                  <a:lnTo>
                    <a:pt x="440" y="97938"/>
                  </a:lnTo>
                  <a:lnTo>
                    <a:pt x="0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8" name="SMARTInkShape-3394"/>
            <p:cNvSpPr/>
            <p:nvPr>
              <p:custDataLst>
                <p:tags r:id="rId42"/>
              </p:custDataLst>
            </p:nvPr>
          </p:nvSpPr>
          <p:spPr>
            <a:xfrm>
              <a:off x="4893470" y="3328988"/>
              <a:ext cx="121444" cy="135732"/>
            </a:xfrm>
            <a:custGeom>
              <a:avLst/>
              <a:gdLst/>
              <a:ahLst/>
              <a:cxnLst/>
              <a:rect l="0" t="0" r="0" b="0"/>
              <a:pathLst>
                <a:path w="121444" h="135732">
                  <a:moveTo>
                    <a:pt x="0" y="0"/>
                  </a:moveTo>
                  <a:lnTo>
                    <a:pt x="0" y="0"/>
                  </a:lnTo>
                  <a:lnTo>
                    <a:pt x="16792" y="16792"/>
                  </a:lnTo>
                  <a:lnTo>
                    <a:pt x="19368" y="23602"/>
                  </a:lnTo>
                  <a:lnTo>
                    <a:pt x="21308" y="31127"/>
                  </a:lnTo>
                  <a:lnTo>
                    <a:pt x="26903" y="42426"/>
                  </a:lnTo>
                  <a:lnTo>
                    <a:pt x="28625" y="47431"/>
                  </a:lnTo>
                  <a:lnTo>
                    <a:pt x="52415" y="80666"/>
                  </a:lnTo>
                  <a:lnTo>
                    <a:pt x="85593" y="114165"/>
                  </a:lnTo>
                  <a:lnTo>
                    <a:pt x="97613" y="125394"/>
                  </a:lnTo>
                  <a:lnTo>
                    <a:pt x="107152" y="130073"/>
                  </a:lnTo>
                  <a:lnTo>
                    <a:pt x="111916" y="133216"/>
                  </a:lnTo>
                  <a:lnTo>
                    <a:pt x="121443" y="135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9" name="SMARTInkShape-3395"/>
            <p:cNvSpPr/>
            <p:nvPr>
              <p:custDataLst>
                <p:tags r:id="rId43"/>
              </p:custDataLst>
            </p:nvPr>
          </p:nvSpPr>
          <p:spPr>
            <a:xfrm>
              <a:off x="4850606" y="3314700"/>
              <a:ext cx="192883" cy="150020"/>
            </a:xfrm>
            <a:custGeom>
              <a:avLst/>
              <a:gdLst/>
              <a:ahLst/>
              <a:cxnLst/>
              <a:rect l="0" t="0" r="0" b="0"/>
              <a:pathLst>
                <a:path w="192883" h="150020">
                  <a:moveTo>
                    <a:pt x="192882" y="0"/>
                  </a:moveTo>
                  <a:lnTo>
                    <a:pt x="192882" y="0"/>
                  </a:lnTo>
                  <a:lnTo>
                    <a:pt x="186731" y="0"/>
                  </a:lnTo>
                  <a:lnTo>
                    <a:pt x="186400" y="794"/>
                  </a:lnTo>
                  <a:lnTo>
                    <a:pt x="185825" y="6151"/>
                  </a:lnTo>
                  <a:lnTo>
                    <a:pt x="183660" y="6702"/>
                  </a:lnTo>
                  <a:lnTo>
                    <a:pt x="181971" y="6850"/>
                  </a:lnTo>
                  <a:lnTo>
                    <a:pt x="177979" y="11246"/>
                  </a:lnTo>
                  <a:lnTo>
                    <a:pt x="154771" y="38047"/>
                  </a:lnTo>
                  <a:lnTo>
                    <a:pt x="121257" y="62802"/>
                  </a:lnTo>
                  <a:lnTo>
                    <a:pt x="112630" y="69187"/>
                  </a:lnTo>
                  <a:lnTo>
                    <a:pt x="98507" y="84105"/>
                  </a:lnTo>
                  <a:lnTo>
                    <a:pt x="66588" y="108450"/>
                  </a:lnTo>
                  <a:lnTo>
                    <a:pt x="48401" y="119642"/>
                  </a:lnTo>
                  <a:lnTo>
                    <a:pt x="38242" y="130258"/>
                  </a:lnTo>
                  <a:lnTo>
                    <a:pt x="20166" y="138803"/>
                  </a:lnTo>
                  <a:lnTo>
                    <a:pt x="8653" y="148668"/>
                  </a:lnTo>
                  <a:lnTo>
                    <a:pt x="5698" y="149418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1" name="SMARTInkShape-3396"/>
          <p:cNvSpPr/>
          <p:nvPr>
            <p:custDataLst>
              <p:tags r:id="rId7"/>
            </p:custDataLst>
          </p:nvPr>
        </p:nvSpPr>
        <p:spPr>
          <a:xfrm>
            <a:off x="1000127" y="2514609"/>
            <a:ext cx="1292031" cy="71427"/>
          </a:xfrm>
          <a:custGeom>
            <a:avLst/>
            <a:gdLst/>
            <a:ahLst/>
            <a:cxnLst/>
            <a:rect l="0" t="0" r="0" b="0"/>
            <a:pathLst>
              <a:path w="1292031" h="71427">
                <a:moveTo>
                  <a:pt x="14286" y="49997"/>
                </a:moveTo>
                <a:lnTo>
                  <a:pt x="14286" y="49997"/>
                </a:lnTo>
                <a:lnTo>
                  <a:pt x="3437" y="49997"/>
                </a:lnTo>
                <a:lnTo>
                  <a:pt x="2290" y="49204"/>
                </a:lnTo>
                <a:lnTo>
                  <a:pt x="1526" y="47881"/>
                </a:lnTo>
                <a:lnTo>
                  <a:pt x="0" y="42861"/>
                </a:lnTo>
                <a:lnTo>
                  <a:pt x="6149" y="42854"/>
                </a:lnTo>
                <a:lnTo>
                  <a:pt x="77" y="42854"/>
                </a:lnTo>
                <a:lnTo>
                  <a:pt x="6156" y="42854"/>
                </a:lnTo>
                <a:lnTo>
                  <a:pt x="13206" y="36703"/>
                </a:lnTo>
                <a:lnTo>
                  <a:pt x="17758" y="36004"/>
                </a:lnTo>
                <a:lnTo>
                  <a:pt x="46110" y="34916"/>
                </a:lnTo>
                <a:lnTo>
                  <a:pt x="55112" y="30800"/>
                </a:lnTo>
                <a:lnTo>
                  <a:pt x="90592" y="28653"/>
                </a:lnTo>
                <a:lnTo>
                  <a:pt x="123829" y="28571"/>
                </a:lnTo>
                <a:lnTo>
                  <a:pt x="157161" y="28566"/>
                </a:lnTo>
                <a:lnTo>
                  <a:pt x="188140" y="28566"/>
                </a:lnTo>
                <a:lnTo>
                  <a:pt x="218788" y="29360"/>
                </a:lnTo>
                <a:lnTo>
                  <a:pt x="240780" y="34717"/>
                </a:lnTo>
                <a:lnTo>
                  <a:pt x="273911" y="35693"/>
                </a:lnTo>
                <a:lnTo>
                  <a:pt x="308541" y="35710"/>
                </a:lnTo>
                <a:lnTo>
                  <a:pt x="343966" y="35710"/>
                </a:lnTo>
                <a:lnTo>
                  <a:pt x="377318" y="35710"/>
                </a:lnTo>
                <a:lnTo>
                  <a:pt x="411213" y="35710"/>
                </a:lnTo>
                <a:lnTo>
                  <a:pt x="443456" y="35710"/>
                </a:lnTo>
                <a:lnTo>
                  <a:pt x="452678" y="36504"/>
                </a:lnTo>
                <a:lnTo>
                  <a:pt x="483671" y="42412"/>
                </a:lnTo>
                <a:lnTo>
                  <a:pt x="516926" y="42836"/>
                </a:lnTo>
                <a:lnTo>
                  <a:pt x="552001" y="42853"/>
                </a:lnTo>
                <a:lnTo>
                  <a:pt x="560451" y="43647"/>
                </a:lnTo>
                <a:lnTo>
                  <a:pt x="588242" y="49335"/>
                </a:lnTo>
                <a:lnTo>
                  <a:pt x="621509" y="49958"/>
                </a:lnTo>
                <a:lnTo>
                  <a:pt x="655548" y="49996"/>
                </a:lnTo>
                <a:lnTo>
                  <a:pt x="690555" y="49997"/>
                </a:lnTo>
                <a:lnTo>
                  <a:pt x="714372" y="49997"/>
                </a:lnTo>
                <a:lnTo>
                  <a:pt x="679044" y="49997"/>
                </a:lnTo>
                <a:lnTo>
                  <a:pt x="645190" y="49997"/>
                </a:lnTo>
                <a:lnTo>
                  <a:pt x="609500" y="49997"/>
                </a:lnTo>
                <a:lnTo>
                  <a:pt x="578197" y="49997"/>
                </a:lnTo>
                <a:lnTo>
                  <a:pt x="554771" y="49204"/>
                </a:lnTo>
                <a:lnTo>
                  <a:pt x="521340" y="43515"/>
                </a:lnTo>
                <a:lnTo>
                  <a:pt x="485903" y="42892"/>
                </a:lnTo>
                <a:lnTo>
                  <a:pt x="452443" y="42856"/>
                </a:lnTo>
                <a:lnTo>
                  <a:pt x="433387" y="42060"/>
                </a:lnTo>
                <a:lnTo>
                  <a:pt x="399901" y="36372"/>
                </a:lnTo>
                <a:lnTo>
                  <a:pt x="364460" y="35749"/>
                </a:lnTo>
                <a:lnTo>
                  <a:pt x="333649" y="35713"/>
                </a:lnTo>
                <a:lnTo>
                  <a:pt x="300478" y="35710"/>
                </a:lnTo>
                <a:lnTo>
                  <a:pt x="265845" y="35710"/>
                </a:lnTo>
                <a:lnTo>
                  <a:pt x="233759" y="35710"/>
                </a:lnTo>
                <a:lnTo>
                  <a:pt x="198359" y="35710"/>
                </a:lnTo>
                <a:lnTo>
                  <a:pt x="164785" y="35710"/>
                </a:lnTo>
                <a:lnTo>
                  <a:pt x="134852" y="35710"/>
                </a:lnTo>
                <a:lnTo>
                  <a:pt x="114832" y="34916"/>
                </a:lnTo>
                <a:lnTo>
                  <a:pt x="80867" y="29007"/>
                </a:lnTo>
                <a:lnTo>
                  <a:pt x="45930" y="28571"/>
                </a:lnTo>
                <a:lnTo>
                  <a:pt x="28664" y="28566"/>
                </a:lnTo>
                <a:lnTo>
                  <a:pt x="63419" y="28566"/>
                </a:lnTo>
                <a:lnTo>
                  <a:pt x="97963" y="28566"/>
                </a:lnTo>
                <a:lnTo>
                  <a:pt x="132384" y="28566"/>
                </a:lnTo>
                <a:lnTo>
                  <a:pt x="167989" y="28566"/>
                </a:lnTo>
                <a:lnTo>
                  <a:pt x="197723" y="28566"/>
                </a:lnTo>
                <a:lnTo>
                  <a:pt x="233185" y="28566"/>
                </a:lnTo>
                <a:lnTo>
                  <a:pt x="267586" y="28566"/>
                </a:lnTo>
                <a:lnTo>
                  <a:pt x="299270" y="28566"/>
                </a:lnTo>
                <a:lnTo>
                  <a:pt x="329253" y="28566"/>
                </a:lnTo>
                <a:lnTo>
                  <a:pt x="362810" y="28566"/>
                </a:lnTo>
                <a:lnTo>
                  <a:pt x="396396" y="24774"/>
                </a:lnTo>
                <a:lnTo>
                  <a:pt x="427902" y="22084"/>
                </a:lnTo>
                <a:lnTo>
                  <a:pt x="459172" y="21553"/>
                </a:lnTo>
                <a:lnTo>
                  <a:pt x="491896" y="21448"/>
                </a:lnTo>
                <a:lnTo>
                  <a:pt x="522084" y="22221"/>
                </a:lnTo>
                <a:lnTo>
                  <a:pt x="555681" y="27077"/>
                </a:lnTo>
                <a:lnTo>
                  <a:pt x="589276" y="28272"/>
                </a:lnTo>
                <a:lnTo>
                  <a:pt x="617070" y="28479"/>
                </a:lnTo>
                <a:lnTo>
                  <a:pt x="649997" y="28549"/>
                </a:lnTo>
                <a:lnTo>
                  <a:pt x="676954" y="28561"/>
                </a:lnTo>
                <a:lnTo>
                  <a:pt x="705050" y="28564"/>
                </a:lnTo>
                <a:lnTo>
                  <a:pt x="733483" y="28566"/>
                </a:lnTo>
                <a:lnTo>
                  <a:pt x="762016" y="28566"/>
                </a:lnTo>
                <a:lnTo>
                  <a:pt x="790578" y="28566"/>
                </a:lnTo>
                <a:lnTo>
                  <a:pt x="819943" y="28566"/>
                </a:lnTo>
                <a:lnTo>
                  <a:pt x="852633" y="28566"/>
                </a:lnTo>
                <a:lnTo>
                  <a:pt x="883574" y="28566"/>
                </a:lnTo>
                <a:lnTo>
                  <a:pt x="917524" y="28566"/>
                </a:lnTo>
                <a:lnTo>
                  <a:pt x="951925" y="28566"/>
                </a:lnTo>
                <a:lnTo>
                  <a:pt x="982579" y="28566"/>
                </a:lnTo>
                <a:lnTo>
                  <a:pt x="1011770" y="28566"/>
                </a:lnTo>
                <a:lnTo>
                  <a:pt x="1040528" y="28566"/>
                </a:lnTo>
                <a:lnTo>
                  <a:pt x="1069157" y="28566"/>
                </a:lnTo>
                <a:lnTo>
                  <a:pt x="1097748" y="28566"/>
                </a:lnTo>
                <a:lnTo>
                  <a:pt x="1125534" y="29360"/>
                </a:lnTo>
                <a:lnTo>
                  <a:pt x="1158775" y="34220"/>
                </a:lnTo>
                <a:lnTo>
                  <a:pt x="1188095" y="35416"/>
                </a:lnTo>
                <a:lnTo>
                  <a:pt x="1219757" y="35671"/>
                </a:lnTo>
                <a:lnTo>
                  <a:pt x="1255423" y="35709"/>
                </a:lnTo>
                <a:lnTo>
                  <a:pt x="1257188" y="35710"/>
                </a:lnTo>
                <a:lnTo>
                  <a:pt x="1225513" y="35710"/>
                </a:lnTo>
                <a:lnTo>
                  <a:pt x="1190839" y="35710"/>
                </a:lnTo>
                <a:lnTo>
                  <a:pt x="1160209" y="35710"/>
                </a:lnTo>
                <a:lnTo>
                  <a:pt x="1132928" y="35710"/>
                </a:lnTo>
                <a:lnTo>
                  <a:pt x="1104737" y="35710"/>
                </a:lnTo>
                <a:lnTo>
                  <a:pt x="1072483" y="35710"/>
                </a:lnTo>
                <a:lnTo>
                  <a:pt x="1037791" y="31917"/>
                </a:lnTo>
                <a:lnTo>
                  <a:pt x="1002376" y="29559"/>
                </a:lnTo>
                <a:lnTo>
                  <a:pt x="976518" y="29007"/>
                </a:lnTo>
                <a:lnTo>
                  <a:pt x="949151" y="27968"/>
                </a:lnTo>
                <a:lnTo>
                  <a:pt x="921112" y="24861"/>
                </a:lnTo>
                <a:lnTo>
                  <a:pt x="894893" y="22950"/>
                </a:lnTo>
                <a:lnTo>
                  <a:pt x="869216" y="22102"/>
                </a:lnTo>
                <a:lnTo>
                  <a:pt x="841930" y="21724"/>
                </a:lnTo>
                <a:lnTo>
                  <a:pt x="813927" y="19440"/>
                </a:lnTo>
                <a:lnTo>
                  <a:pt x="785607" y="16573"/>
                </a:lnTo>
                <a:lnTo>
                  <a:pt x="757145" y="15298"/>
                </a:lnTo>
                <a:lnTo>
                  <a:pt x="728620" y="14732"/>
                </a:lnTo>
                <a:lnTo>
                  <a:pt x="700068" y="13686"/>
                </a:lnTo>
                <a:lnTo>
                  <a:pt x="671503" y="10576"/>
                </a:lnTo>
                <a:lnTo>
                  <a:pt x="642932" y="8664"/>
                </a:lnTo>
                <a:lnTo>
                  <a:pt x="614359" y="7021"/>
                </a:lnTo>
                <a:lnTo>
                  <a:pt x="585785" y="3645"/>
                </a:lnTo>
                <a:lnTo>
                  <a:pt x="555093" y="1615"/>
                </a:lnTo>
                <a:lnTo>
                  <a:pt x="523726" y="713"/>
                </a:lnTo>
                <a:lnTo>
                  <a:pt x="493910" y="312"/>
                </a:lnTo>
                <a:lnTo>
                  <a:pt x="464783" y="134"/>
                </a:lnTo>
                <a:lnTo>
                  <a:pt x="435963" y="54"/>
                </a:lnTo>
                <a:lnTo>
                  <a:pt x="407279" y="19"/>
                </a:lnTo>
                <a:lnTo>
                  <a:pt x="371940" y="0"/>
                </a:lnTo>
                <a:lnTo>
                  <a:pt x="337568" y="3786"/>
                </a:lnTo>
                <a:lnTo>
                  <a:pt x="306041" y="6142"/>
                </a:lnTo>
                <a:lnTo>
                  <a:pt x="276591" y="6841"/>
                </a:lnTo>
                <a:lnTo>
                  <a:pt x="244693" y="11986"/>
                </a:lnTo>
                <a:lnTo>
                  <a:pt x="209542" y="14239"/>
                </a:lnTo>
                <a:lnTo>
                  <a:pt x="208750" y="14252"/>
                </a:lnTo>
                <a:lnTo>
                  <a:pt x="209016" y="15055"/>
                </a:lnTo>
                <a:lnTo>
                  <a:pt x="211428" y="18063"/>
                </a:lnTo>
                <a:lnTo>
                  <a:pt x="215146" y="19929"/>
                </a:lnTo>
                <a:lnTo>
                  <a:pt x="247122" y="25127"/>
                </a:lnTo>
                <a:lnTo>
                  <a:pt x="277207" y="27887"/>
                </a:lnTo>
                <a:lnTo>
                  <a:pt x="311137" y="28432"/>
                </a:lnTo>
                <a:lnTo>
                  <a:pt x="344070" y="28526"/>
                </a:lnTo>
                <a:lnTo>
                  <a:pt x="368025" y="28548"/>
                </a:lnTo>
                <a:lnTo>
                  <a:pt x="394547" y="28558"/>
                </a:lnTo>
                <a:lnTo>
                  <a:pt x="422209" y="30679"/>
                </a:lnTo>
                <a:lnTo>
                  <a:pt x="450379" y="33474"/>
                </a:lnTo>
                <a:lnTo>
                  <a:pt x="478774" y="34716"/>
                </a:lnTo>
                <a:lnTo>
                  <a:pt x="509385" y="35268"/>
                </a:lnTo>
                <a:lnTo>
                  <a:pt x="541511" y="35514"/>
                </a:lnTo>
                <a:lnTo>
                  <a:pt x="574310" y="35623"/>
                </a:lnTo>
                <a:lnTo>
                  <a:pt x="609525" y="35671"/>
                </a:lnTo>
                <a:lnTo>
                  <a:pt x="627805" y="35684"/>
                </a:lnTo>
                <a:lnTo>
                  <a:pt x="662934" y="35699"/>
                </a:lnTo>
                <a:lnTo>
                  <a:pt x="697861" y="35705"/>
                </a:lnTo>
                <a:lnTo>
                  <a:pt x="716065" y="35707"/>
                </a:lnTo>
                <a:lnTo>
                  <a:pt x="734551" y="35707"/>
                </a:lnTo>
                <a:lnTo>
                  <a:pt x="753225" y="35708"/>
                </a:lnTo>
                <a:lnTo>
                  <a:pt x="772024" y="35709"/>
                </a:lnTo>
                <a:lnTo>
                  <a:pt x="790907" y="35709"/>
                </a:lnTo>
                <a:lnTo>
                  <a:pt x="809846" y="35709"/>
                </a:lnTo>
                <a:lnTo>
                  <a:pt x="828822" y="35709"/>
                </a:lnTo>
                <a:lnTo>
                  <a:pt x="847822" y="35710"/>
                </a:lnTo>
                <a:lnTo>
                  <a:pt x="866839" y="35710"/>
                </a:lnTo>
                <a:lnTo>
                  <a:pt x="885867" y="35710"/>
                </a:lnTo>
                <a:lnTo>
                  <a:pt x="904902" y="35710"/>
                </a:lnTo>
                <a:lnTo>
                  <a:pt x="923943" y="36504"/>
                </a:lnTo>
                <a:lnTo>
                  <a:pt x="942986" y="37826"/>
                </a:lnTo>
                <a:lnTo>
                  <a:pt x="962032" y="39502"/>
                </a:lnTo>
                <a:lnTo>
                  <a:pt x="980285" y="40619"/>
                </a:lnTo>
                <a:lnTo>
                  <a:pt x="1015383" y="41861"/>
                </a:lnTo>
                <a:lnTo>
                  <a:pt x="1033315" y="42192"/>
                </a:lnTo>
                <a:lnTo>
                  <a:pt x="1051620" y="42412"/>
                </a:lnTo>
                <a:lnTo>
                  <a:pt x="1070173" y="42559"/>
                </a:lnTo>
                <a:lnTo>
                  <a:pt x="1105604" y="44839"/>
                </a:lnTo>
                <a:lnTo>
                  <a:pt x="1139078" y="47705"/>
                </a:lnTo>
                <a:lnTo>
                  <a:pt x="1169831" y="48978"/>
                </a:lnTo>
                <a:lnTo>
                  <a:pt x="1197257" y="51661"/>
                </a:lnTo>
                <a:lnTo>
                  <a:pt x="1230777" y="55517"/>
                </a:lnTo>
                <a:lnTo>
                  <a:pt x="1263436" y="56820"/>
                </a:lnTo>
                <a:lnTo>
                  <a:pt x="1292030" y="57132"/>
                </a:lnTo>
                <a:lnTo>
                  <a:pt x="1288932" y="57139"/>
                </a:lnTo>
                <a:lnTo>
                  <a:pt x="1256312" y="50990"/>
                </a:lnTo>
                <a:lnTo>
                  <a:pt x="1221238" y="49400"/>
                </a:lnTo>
                <a:lnTo>
                  <a:pt x="1196821" y="46292"/>
                </a:lnTo>
                <a:lnTo>
                  <a:pt x="1172211" y="44382"/>
                </a:lnTo>
                <a:lnTo>
                  <a:pt x="1147250" y="42739"/>
                </a:lnTo>
                <a:lnTo>
                  <a:pt x="1120282" y="39363"/>
                </a:lnTo>
                <a:lnTo>
                  <a:pt x="1090304" y="37333"/>
                </a:lnTo>
                <a:lnTo>
                  <a:pt x="1058460" y="35638"/>
                </a:lnTo>
                <a:lnTo>
                  <a:pt x="1025786" y="32238"/>
                </a:lnTo>
                <a:lnTo>
                  <a:pt x="992743" y="30198"/>
                </a:lnTo>
                <a:lnTo>
                  <a:pt x="958743" y="29291"/>
                </a:lnTo>
                <a:lnTo>
                  <a:pt x="940786" y="29049"/>
                </a:lnTo>
                <a:lnTo>
                  <a:pt x="922465" y="28888"/>
                </a:lnTo>
                <a:lnTo>
                  <a:pt x="903901" y="27987"/>
                </a:lnTo>
                <a:lnTo>
                  <a:pt x="885175" y="26592"/>
                </a:lnTo>
                <a:lnTo>
                  <a:pt x="866341" y="24869"/>
                </a:lnTo>
                <a:lnTo>
                  <a:pt x="847435" y="23720"/>
                </a:lnTo>
                <a:lnTo>
                  <a:pt x="828481" y="22954"/>
                </a:lnTo>
                <a:lnTo>
                  <a:pt x="809495" y="22444"/>
                </a:lnTo>
                <a:lnTo>
                  <a:pt x="789694" y="22103"/>
                </a:lnTo>
                <a:lnTo>
                  <a:pt x="769349" y="21876"/>
                </a:lnTo>
                <a:lnTo>
                  <a:pt x="748643" y="21725"/>
                </a:lnTo>
                <a:lnTo>
                  <a:pt x="728488" y="21624"/>
                </a:lnTo>
                <a:lnTo>
                  <a:pt x="708702" y="21557"/>
                </a:lnTo>
                <a:lnTo>
                  <a:pt x="689161" y="21512"/>
                </a:lnTo>
                <a:lnTo>
                  <a:pt x="668990" y="21482"/>
                </a:lnTo>
                <a:lnTo>
                  <a:pt x="648399" y="21462"/>
                </a:lnTo>
                <a:lnTo>
                  <a:pt x="627528" y="21449"/>
                </a:lnTo>
                <a:lnTo>
                  <a:pt x="608057" y="21440"/>
                </a:lnTo>
                <a:lnTo>
                  <a:pt x="589521" y="21434"/>
                </a:lnTo>
                <a:lnTo>
                  <a:pt x="571607" y="21430"/>
                </a:lnTo>
                <a:lnTo>
                  <a:pt x="553315" y="21427"/>
                </a:lnTo>
                <a:lnTo>
                  <a:pt x="534769" y="21426"/>
                </a:lnTo>
                <a:lnTo>
                  <a:pt x="516056" y="21425"/>
                </a:lnTo>
                <a:lnTo>
                  <a:pt x="497230" y="21424"/>
                </a:lnTo>
                <a:lnTo>
                  <a:pt x="478330" y="21423"/>
                </a:lnTo>
                <a:lnTo>
                  <a:pt x="459380" y="21423"/>
                </a:lnTo>
                <a:lnTo>
                  <a:pt x="441190" y="21423"/>
                </a:lnTo>
                <a:lnTo>
                  <a:pt x="406162" y="21422"/>
                </a:lnTo>
                <a:lnTo>
                  <a:pt x="372074" y="23539"/>
                </a:lnTo>
                <a:lnTo>
                  <a:pt x="339196" y="26332"/>
                </a:lnTo>
                <a:lnTo>
                  <a:pt x="308709" y="27573"/>
                </a:lnTo>
                <a:lnTo>
                  <a:pt x="281401" y="28125"/>
                </a:lnTo>
                <a:lnTo>
                  <a:pt x="256035" y="28370"/>
                </a:lnTo>
                <a:lnTo>
                  <a:pt x="231532" y="28479"/>
                </a:lnTo>
                <a:lnTo>
                  <a:pt x="199216" y="28540"/>
                </a:lnTo>
                <a:lnTo>
                  <a:pt x="165766" y="34217"/>
                </a:lnTo>
                <a:lnTo>
                  <a:pt x="149335" y="35415"/>
                </a:lnTo>
                <a:lnTo>
                  <a:pt x="147181" y="34720"/>
                </a:lnTo>
                <a:lnTo>
                  <a:pt x="145745" y="33462"/>
                </a:lnTo>
                <a:lnTo>
                  <a:pt x="144788" y="31830"/>
                </a:lnTo>
                <a:lnTo>
                  <a:pt x="144943" y="30742"/>
                </a:lnTo>
                <a:lnTo>
                  <a:pt x="145841" y="30017"/>
                </a:lnTo>
                <a:lnTo>
                  <a:pt x="149748" y="29211"/>
                </a:lnTo>
                <a:lnTo>
                  <a:pt x="183088" y="28604"/>
                </a:lnTo>
                <a:lnTo>
                  <a:pt x="210616" y="28577"/>
                </a:lnTo>
                <a:lnTo>
                  <a:pt x="243907" y="28569"/>
                </a:lnTo>
                <a:lnTo>
                  <a:pt x="267946" y="28568"/>
                </a:lnTo>
                <a:lnTo>
                  <a:pt x="294505" y="28567"/>
                </a:lnTo>
                <a:lnTo>
                  <a:pt x="322184" y="28566"/>
                </a:lnTo>
                <a:lnTo>
                  <a:pt x="351154" y="28566"/>
                </a:lnTo>
                <a:lnTo>
                  <a:pt x="382551" y="28566"/>
                </a:lnTo>
                <a:lnTo>
                  <a:pt x="417142" y="28566"/>
                </a:lnTo>
                <a:lnTo>
                  <a:pt x="435257" y="28566"/>
                </a:lnTo>
                <a:lnTo>
                  <a:pt x="454477" y="29360"/>
                </a:lnTo>
                <a:lnTo>
                  <a:pt x="474434" y="30683"/>
                </a:lnTo>
                <a:lnTo>
                  <a:pt x="494882" y="32358"/>
                </a:lnTo>
                <a:lnTo>
                  <a:pt x="514865" y="33476"/>
                </a:lnTo>
                <a:lnTo>
                  <a:pt x="534536" y="34220"/>
                </a:lnTo>
                <a:lnTo>
                  <a:pt x="554001" y="34717"/>
                </a:lnTo>
                <a:lnTo>
                  <a:pt x="574121" y="35048"/>
                </a:lnTo>
                <a:lnTo>
                  <a:pt x="594678" y="35268"/>
                </a:lnTo>
                <a:lnTo>
                  <a:pt x="615526" y="35416"/>
                </a:lnTo>
                <a:lnTo>
                  <a:pt x="635775" y="36307"/>
                </a:lnTo>
                <a:lnTo>
                  <a:pt x="655624" y="37696"/>
                </a:lnTo>
                <a:lnTo>
                  <a:pt x="675207" y="39415"/>
                </a:lnTo>
                <a:lnTo>
                  <a:pt x="695406" y="41355"/>
                </a:lnTo>
                <a:lnTo>
                  <a:pt x="716016" y="43442"/>
                </a:lnTo>
                <a:lnTo>
                  <a:pt x="736900" y="45627"/>
                </a:lnTo>
                <a:lnTo>
                  <a:pt x="757966" y="47084"/>
                </a:lnTo>
                <a:lnTo>
                  <a:pt x="779154" y="48055"/>
                </a:lnTo>
                <a:lnTo>
                  <a:pt x="800423" y="48702"/>
                </a:lnTo>
                <a:lnTo>
                  <a:pt x="820952" y="49928"/>
                </a:lnTo>
                <a:lnTo>
                  <a:pt x="840988" y="51538"/>
                </a:lnTo>
                <a:lnTo>
                  <a:pt x="860696" y="53406"/>
                </a:lnTo>
                <a:lnTo>
                  <a:pt x="880184" y="54651"/>
                </a:lnTo>
                <a:lnTo>
                  <a:pt x="899526" y="55481"/>
                </a:lnTo>
                <a:lnTo>
                  <a:pt x="918771" y="56034"/>
                </a:lnTo>
                <a:lnTo>
                  <a:pt x="937951" y="57197"/>
                </a:lnTo>
                <a:lnTo>
                  <a:pt x="957087" y="58766"/>
                </a:lnTo>
                <a:lnTo>
                  <a:pt x="976195" y="60606"/>
                </a:lnTo>
                <a:lnTo>
                  <a:pt x="995283" y="61832"/>
                </a:lnTo>
                <a:lnTo>
                  <a:pt x="1014359" y="62650"/>
                </a:lnTo>
                <a:lnTo>
                  <a:pt x="1033426" y="63195"/>
                </a:lnTo>
                <a:lnTo>
                  <a:pt x="1067312" y="65917"/>
                </a:lnTo>
                <a:lnTo>
                  <a:pt x="1097453" y="68979"/>
                </a:lnTo>
                <a:lnTo>
                  <a:pt x="1124079" y="70340"/>
                </a:lnTo>
                <a:lnTo>
                  <a:pt x="1157589" y="71106"/>
                </a:lnTo>
                <a:lnTo>
                  <a:pt x="1187626" y="71333"/>
                </a:lnTo>
                <a:lnTo>
                  <a:pt x="1220479" y="71426"/>
                </a:lnTo>
                <a:lnTo>
                  <a:pt x="1218974" y="69311"/>
                </a:lnTo>
                <a:lnTo>
                  <a:pt x="1217461" y="67635"/>
                </a:lnTo>
                <a:lnTo>
                  <a:pt x="1211547" y="65774"/>
                </a:lnTo>
                <a:lnTo>
                  <a:pt x="1177836" y="58761"/>
                </a:lnTo>
                <a:lnTo>
                  <a:pt x="1149968" y="53669"/>
                </a:lnTo>
                <a:lnTo>
                  <a:pt x="1124867" y="51085"/>
                </a:lnTo>
                <a:lnTo>
                  <a:pt x="1089736" y="46527"/>
                </a:lnTo>
                <a:lnTo>
                  <a:pt x="1065086" y="44486"/>
                </a:lnTo>
                <a:lnTo>
                  <a:pt x="1040108" y="43579"/>
                </a:lnTo>
                <a:lnTo>
                  <a:pt x="1013132" y="43176"/>
                </a:lnTo>
                <a:lnTo>
                  <a:pt x="985267" y="42997"/>
                </a:lnTo>
                <a:lnTo>
                  <a:pt x="957008" y="42917"/>
                </a:lnTo>
                <a:lnTo>
                  <a:pt x="928573" y="42882"/>
                </a:lnTo>
                <a:lnTo>
                  <a:pt x="897944" y="42866"/>
                </a:lnTo>
                <a:lnTo>
                  <a:pt x="865810" y="42066"/>
                </a:lnTo>
                <a:lnTo>
                  <a:pt x="833007" y="39064"/>
                </a:lnTo>
                <a:lnTo>
                  <a:pt x="799908" y="37200"/>
                </a:lnTo>
                <a:lnTo>
                  <a:pt x="767470" y="36372"/>
                </a:lnTo>
                <a:lnTo>
                  <a:pt x="737178" y="36004"/>
                </a:lnTo>
                <a:lnTo>
                  <a:pt x="705723" y="35841"/>
                </a:lnTo>
                <a:lnTo>
                  <a:pt x="673222" y="36562"/>
                </a:lnTo>
                <a:lnTo>
                  <a:pt x="640257" y="39528"/>
                </a:lnTo>
                <a:lnTo>
                  <a:pt x="604968" y="41375"/>
                </a:lnTo>
                <a:lnTo>
                  <a:pt x="586668" y="41868"/>
                </a:lnTo>
                <a:lnTo>
                  <a:pt x="551517" y="42416"/>
                </a:lnTo>
                <a:lnTo>
                  <a:pt x="517374" y="42659"/>
                </a:lnTo>
                <a:lnTo>
                  <a:pt x="483678" y="42767"/>
                </a:lnTo>
                <a:lnTo>
                  <a:pt x="448065" y="42815"/>
                </a:lnTo>
                <a:lnTo>
                  <a:pt x="412658" y="42836"/>
                </a:lnTo>
                <a:lnTo>
                  <a:pt x="381046" y="42846"/>
                </a:lnTo>
                <a:lnTo>
                  <a:pt x="346888" y="42850"/>
                </a:lnTo>
                <a:lnTo>
                  <a:pt x="312128" y="42852"/>
                </a:lnTo>
                <a:lnTo>
                  <a:pt x="280804" y="42853"/>
                </a:lnTo>
                <a:lnTo>
                  <a:pt x="251007" y="42853"/>
                </a:lnTo>
                <a:lnTo>
                  <a:pt x="221889" y="43647"/>
                </a:lnTo>
                <a:lnTo>
                  <a:pt x="193072" y="46646"/>
                </a:lnTo>
                <a:lnTo>
                  <a:pt x="166507" y="48507"/>
                </a:lnTo>
                <a:lnTo>
                  <a:pt x="131355" y="49556"/>
                </a:lnTo>
                <a:lnTo>
                  <a:pt x="102948" y="49866"/>
                </a:lnTo>
                <a:lnTo>
                  <a:pt x="72016" y="49971"/>
                </a:lnTo>
                <a:lnTo>
                  <a:pt x="50004" y="4999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2" name="SMARTInkShape-3397"/>
          <p:cNvSpPr/>
          <p:nvPr>
            <p:custDataLst>
              <p:tags r:id="rId8"/>
            </p:custDataLst>
          </p:nvPr>
        </p:nvSpPr>
        <p:spPr>
          <a:xfrm>
            <a:off x="2207419" y="2536057"/>
            <a:ext cx="1100138" cy="21407"/>
          </a:xfrm>
          <a:custGeom>
            <a:avLst/>
            <a:gdLst/>
            <a:ahLst/>
            <a:cxnLst/>
            <a:rect l="0" t="0" r="0" b="0"/>
            <a:pathLst>
              <a:path w="1100138" h="21407">
                <a:moveTo>
                  <a:pt x="0" y="7118"/>
                </a:moveTo>
                <a:lnTo>
                  <a:pt x="0" y="7118"/>
                </a:lnTo>
                <a:lnTo>
                  <a:pt x="0" y="0"/>
                </a:lnTo>
                <a:lnTo>
                  <a:pt x="6151" y="6127"/>
                </a:lnTo>
                <a:lnTo>
                  <a:pt x="10642" y="6824"/>
                </a:lnTo>
                <a:lnTo>
                  <a:pt x="43092" y="7107"/>
                </a:lnTo>
                <a:lnTo>
                  <a:pt x="77318" y="2207"/>
                </a:lnTo>
                <a:lnTo>
                  <a:pt x="111140" y="415"/>
                </a:lnTo>
                <a:lnTo>
                  <a:pt x="144055" y="105"/>
                </a:lnTo>
                <a:lnTo>
                  <a:pt x="178943" y="2130"/>
                </a:lnTo>
                <a:lnTo>
                  <a:pt x="203355" y="4901"/>
                </a:lnTo>
                <a:lnTo>
                  <a:pt x="230080" y="6133"/>
                </a:lnTo>
                <a:lnTo>
                  <a:pt x="259949" y="6680"/>
                </a:lnTo>
                <a:lnTo>
                  <a:pt x="291745" y="6923"/>
                </a:lnTo>
                <a:lnTo>
                  <a:pt x="324398" y="7031"/>
                </a:lnTo>
                <a:lnTo>
                  <a:pt x="359548" y="7079"/>
                </a:lnTo>
                <a:lnTo>
                  <a:pt x="377811" y="7092"/>
                </a:lnTo>
                <a:lnTo>
                  <a:pt x="396336" y="7101"/>
                </a:lnTo>
                <a:lnTo>
                  <a:pt x="415037" y="7107"/>
                </a:lnTo>
                <a:lnTo>
                  <a:pt x="433854" y="7110"/>
                </a:lnTo>
                <a:lnTo>
                  <a:pt x="452748" y="7113"/>
                </a:lnTo>
                <a:lnTo>
                  <a:pt x="471695" y="7115"/>
                </a:lnTo>
                <a:lnTo>
                  <a:pt x="490675" y="7116"/>
                </a:lnTo>
                <a:lnTo>
                  <a:pt x="510473" y="7116"/>
                </a:lnTo>
                <a:lnTo>
                  <a:pt x="530815" y="7117"/>
                </a:lnTo>
                <a:lnTo>
                  <a:pt x="551520" y="7117"/>
                </a:lnTo>
                <a:lnTo>
                  <a:pt x="571674" y="7118"/>
                </a:lnTo>
                <a:lnTo>
                  <a:pt x="591460" y="7118"/>
                </a:lnTo>
                <a:lnTo>
                  <a:pt x="611000" y="7118"/>
                </a:lnTo>
                <a:lnTo>
                  <a:pt x="631171" y="7118"/>
                </a:lnTo>
                <a:lnTo>
                  <a:pt x="651762" y="7118"/>
                </a:lnTo>
                <a:lnTo>
                  <a:pt x="672633" y="7118"/>
                </a:lnTo>
                <a:lnTo>
                  <a:pt x="693691" y="7118"/>
                </a:lnTo>
                <a:lnTo>
                  <a:pt x="714873" y="7118"/>
                </a:lnTo>
                <a:lnTo>
                  <a:pt x="736138" y="7118"/>
                </a:lnTo>
                <a:lnTo>
                  <a:pt x="756665" y="7118"/>
                </a:lnTo>
                <a:lnTo>
                  <a:pt x="776699" y="7118"/>
                </a:lnTo>
                <a:lnTo>
                  <a:pt x="796406" y="7118"/>
                </a:lnTo>
                <a:lnTo>
                  <a:pt x="815893" y="7118"/>
                </a:lnTo>
                <a:lnTo>
                  <a:pt x="835235" y="7118"/>
                </a:lnTo>
                <a:lnTo>
                  <a:pt x="854480" y="7118"/>
                </a:lnTo>
                <a:lnTo>
                  <a:pt x="888562" y="9235"/>
                </a:lnTo>
                <a:lnTo>
                  <a:pt x="920379" y="12028"/>
                </a:lnTo>
                <a:lnTo>
                  <a:pt x="953041" y="13269"/>
                </a:lnTo>
                <a:lnTo>
                  <a:pt x="983961" y="13820"/>
                </a:lnTo>
                <a:lnTo>
                  <a:pt x="1012785" y="14066"/>
                </a:lnTo>
                <a:lnTo>
                  <a:pt x="1038824" y="14175"/>
                </a:lnTo>
                <a:lnTo>
                  <a:pt x="1068212" y="18028"/>
                </a:lnTo>
                <a:lnTo>
                  <a:pt x="1100137" y="214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7" name="SMARTInkShape-Group627"/>
          <p:cNvGrpSpPr/>
          <p:nvPr/>
        </p:nvGrpSpPr>
        <p:grpSpPr>
          <a:xfrm>
            <a:off x="357188" y="3536585"/>
            <a:ext cx="714376" cy="306754"/>
            <a:chOff x="357188" y="3536585"/>
            <a:chExt cx="714376" cy="306754"/>
          </a:xfrm>
        </p:grpSpPr>
        <p:sp>
          <p:nvSpPr>
            <p:cNvPr id="2433" name="SMARTInkShape-3398"/>
            <p:cNvSpPr/>
            <p:nvPr>
              <p:custDataLst>
                <p:tags r:id="rId35"/>
              </p:custDataLst>
            </p:nvPr>
          </p:nvSpPr>
          <p:spPr>
            <a:xfrm>
              <a:off x="900200" y="3686175"/>
              <a:ext cx="171364" cy="157164"/>
            </a:xfrm>
            <a:custGeom>
              <a:avLst/>
              <a:gdLst/>
              <a:ahLst/>
              <a:cxnLst/>
              <a:rect l="0" t="0" r="0" b="0"/>
              <a:pathLst>
                <a:path w="171364" h="157164">
                  <a:moveTo>
                    <a:pt x="7056" y="0"/>
                  </a:moveTo>
                  <a:lnTo>
                    <a:pt x="7056" y="0"/>
                  </a:lnTo>
                  <a:lnTo>
                    <a:pt x="207" y="0"/>
                  </a:lnTo>
                  <a:lnTo>
                    <a:pt x="0" y="3792"/>
                  </a:lnTo>
                  <a:lnTo>
                    <a:pt x="2068" y="7771"/>
                  </a:lnTo>
                  <a:lnTo>
                    <a:pt x="9863" y="16793"/>
                  </a:lnTo>
                  <a:lnTo>
                    <a:pt x="42977" y="43495"/>
                  </a:lnTo>
                  <a:lnTo>
                    <a:pt x="71368" y="77147"/>
                  </a:lnTo>
                  <a:lnTo>
                    <a:pt x="102043" y="107030"/>
                  </a:lnTo>
                  <a:lnTo>
                    <a:pt x="135203" y="135720"/>
                  </a:lnTo>
                  <a:lnTo>
                    <a:pt x="154607" y="150987"/>
                  </a:lnTo>
                  <a:lnTo>
                    <a:pt x="171363" y="157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4" name="SMARTInkShape-3399"/>
            <p:cNvSpPr/>
            <p:nvPr>
              <p:custDataLst>
                <p:tags r:id="rId36"/>
              </p:custDataLst>
            </p:nvPr>
          </p:nvSpPr>
          <p:spPr>
            <a:xfrm>
              <a:off x="928688" y="3686175"/>
              <a:ext cx="107157" cy="150020"/>
            </a:xfrm>
            <a:custGeom>
              <a:avLst/>
              <a:gdLst/>
              <a:ahLst/>
              <a:cxnLst/>
              <a:rect l="0" t="0" r="0" b="0"/>
              <a:pathLst>
                <a:path w="107157" h="150020">
                  <a:moveTo>
                    <a:pt x="107156" y="0"/>
                  </a:moveTo>
                  <a:lnTo>
                    <a:pt x="107156" y="0"/>
                  </a:lnTo>
                  <a:lnTo>
                    <a:pt x="107156" y="3792"/>
                  </a:lnTo>
                  <a:lnTo>
                    <a:pt x="105039" y="7771"/>
                  </a:lnTo>
                  <a:lnTo>
                    <a:pt x="87028" y="31374"/>
                  </a:lnTo>
                  <a:lnTo>
                    <a:pt x="76850" y="48719"/>
                  </a:lnTo>
                  <a:lnTo>
                    <a:pt x="65897" y="66029"/>
                  </a:lnTo>
                  <a:lnTo>
                    <a:pt x="55508" y="84122"/>
                  </a:lnTo>
                  <a:lnTo>
                    <a:pt x="29867" y="118969"/>
                  </a:lnTo>
                  <a:lnTo>
                    <a:pt x="12654" y="140746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5" name="SMARTInkShape-3400"/>
            <p:cNvSpPr/>
            <p:nvPr>
              <p:custDataLst>
                <p:tags r:id="rId37"/>
              </p:custDataLst>
            </p:nvPr>
          </p:nvSpPr>
          <p:spPr>
            <a:xfrm>
              <a:off x="671647" y="3679031"/>
              <a:ext cx="185604" cy="142876"/>
            </a:xfrm>
            <a:custGeom>
              <a:avLst/>
              <a:gdLst/>
              <a:ahLst/>
              <a:cxnLst/>
              <a:rect l="0" t="0" r="0" b="0"/>
              <a:pathLst>
                <a:path w="185604" h="142876">
                  <a:moveTo>
                    <a:pt x="107022" y="0"/>
                  </a:moveTo>
                  <a:lnTo>
                    <a:pt x="107022" y="0"/>
                  </a:lnTo>
                  <a:lnTo>
                    <a:pt x="100172" y="0"/>
                  </a:lnTo>
                  <a:lnTo>
                    <a:pt x="86492" y="5655"/>
                  </a:lnTo>
                  <a:lnTo>
                    <a:pt x="83810" y="6151"/>
                  </a:lnTo>
                  <a:lnTo>
                    <a:pt x="55184" y="26546"/>
                  </a:lnTo>
                  <a:lnTo>
                    <a:pt x="23374" y="62019"/>
                  </a:lnTo>
                  <a:lnTo>
                    <a:pt x="5019" y="90497"/>
                  </a:lnTo>
                  <a:lnTo>
                    <a:pt x="1393" y="100986"/>
                  </a:lnTo>
                  <a:lnTo>
                    <a:pt x="0" y="120350"/>
                  </a:lnTo>
                  <a:lnTo>
                    <a:pt x="749" y="123096"/>
                  </a:lnTo>
                  <a:lnTo>
                    <a:pt x="2042" y="124927"/>
                  </a:lnTo>
                  <a:lnTo>
                    <a:pt x="3698" y="126147"/>
                  </a:lnTo>
                  <a:lnTo>
                    <a:pt x="4801" y="127754"/>
                  </a:lnTo>
                  <a:lnTo>
                    <a:pt x="6028" y="131657"/>
                  </a:lnTo>
                  <a:lnTo>
                    <a:pt x="7943" y="133015"/>
                  </a:lnTo>
                  <a:lnTo>
                    <a:pt x="14303" y="134524"/>
                  </a:lnTo>
                  <a:lnTo>
                    <a:pt x="22422" y="133078"/>
                  </a:lnTo>
                  <a:lnTo>
                    <a:pt x="48549" y="125059"/>
                  </a:lnTo>
                  <a:lnTo>
                    <a:pt x="80890" y="102195"/>
                  </a:lnTo>
                  <a:lnTo>
                    <a:pt x="99890" y="83099"/>
                  </a:lnTo>
                  <a:lnTo>
                    <a:pt x="120683" y="50403"/>
                  </a:lnTo>
                  <a:lnTo>
                    <a:pt x="140608" y="14925"/>
                  </a:lnTo>
                  <a:lnTo>
                    <a:pt x="142703" y="7279"/>
                  </a:lnTo>
                  <a:lnTo>
                    <a:pt x="142730" y="10976"/>
                  </a:lnTo>
                  <a:lnTo>
                    <a:pt x="140619" y="14933"/>
                  </a:lnTo>
                  <a:lnTo>
                    <a:pt x="132796" y="27732"/>
                  </a:lnTo>
                  <a:lnTo>
                    <a:pt x="123798" y="59621"/>
                  </a:lnTo>
                  <a:lnTo>
                    <a:pt x="122415" y="69097"/>
                  </a:lnTo>
                  <a:lnTo>
                    <a:pt x="125429" y="83356"/>
                  </a:lnTo>
                  <a:lnTo>
                    <a:pt x="133709" y="107158"/>
                  </a:lnTo>
                  <a:lnTo>
                    <a:pt x="135552" y="115889"/>
                  </a:lnTo>
                  <a:lnTo>
                    <a:pt x="141051" y="125266"/>
                  </a:lnTo>
                  <a:lnTo>
                    <a:pt x="148502" y="133072"/>
                  </a:lnTo>
                  <a:lnTo>
                    <a:pt x="156149" y="137989"/>
                  </a:lnTo>
                  <a:lnTo>
                    <a:pt x="185603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6" name="SMARTInkShape-3401"/>
            <p:cNvSpPr/>
            <p:nvPr>
              <p:custDataLst>
                <p:tags r:id="rId38"/>
              </p:custDataLst>
            </p:nvPr>
          </p:nvSpPr>
          <p:spPr>
            <a:xfrm>
              <a:off x="357188" y="3536585"/>
              <a:ext cx="250032" cy="271035"/>
            </a:xfrm>
            <a:custGeom>
              <a:avLst/>
              <a:gdLst/>
              <a:ahLst/>
              <a:cxnLst/>
              <a:rect l="0" t="0" r="0" b="0"/>
              <a:pathLst>
                <a:path w="250032" h="271035">
                  <a:moveTo>
                    <a:pt x="14287" y="63865"/>
                  </a:moveTo>
                  <a:lnTo>
                    <a:pt x="14287" y="63865"/>
                  </a:lnTo>
                  <a:lnTo>
                    <a:pt x="14287" y="76865"/>
                  </a:lnTo>
                  <a:lnTo>
                    <a:pt x="8633" y="93525"/>
                  </a:lnTo>
                  <a:lnTo>
                    <a:pt x="5468" y="107049"/>
                  </a:lnTo>
                  <a:lnTo>
                    <a:pt x="1620" y="121110"/>
                  </a:lnTo>
                  <a:lnTo>
                    <a:pt x="94" y="154358"/>
                  </a:lnTo>
                  <a:lnTo>
                    <a:pt x="5" y="187690"/>
                  </a:lnTo>
                  <a:lnTo>
                    <a:pt x="0" y="221998"/>
                  </a:lnTo>
                  <a:lnTo>
                    <a:pt x="0" y="249271"/>
                  </a:lnTo>
                  <a:lnTo>
                    <a:pt x="0" y="217680"/>
                  </a:lnTo>
                  <a:lnTo>
                    <a:pt x="793" y="204072"/>
                  </a:lnTo>
                  <a:lnTo>
                    <a:pt x="7275" y="170055"/>
                  </a:lnTo>
                  <a:lnTo>
                    <a:pt x="13207" y="138968"/>
                  </a:lnTo>
                  <a:lnTo>
                    <a:pt x="16261" y="106269"/>
                  </a:lnTo>
                  <a:lnTo>
                    <a:pt x="28748" y="71596"/>
                  </a:lnTo>
                  <a:lnTo>
                    <a:pt x="45253" y="37705"/>
                  </a:lnTo>
                  <a:lnTo>
                    <a:pt x="59532" y="19043"/>
                  </a:lnTo>
                  <a:lnTo>
                    <a:pt x="64294" y="16162"/>
                  </a:lnTo>
                  <a:lnTo>
                    <a:pt x="71290" y="14162"/>
                  </a:lnTo>
                  <a:lnTo>
                    <a:pt x="81256" y="13899"/>
                  </a:lnTo>
                  <a:lnTo>
                    <a:pt x="85855" y="15993"/>
                  </a:lnTo>
                  <a:lnTo>
                    <a:pt x="88193" y="17663"/>
                  </a:lnTo>
                  <a:lnTo>
                    <a:pt x="90790" y="21635"/>
                  </a:lnTo>
                  <a:lnTo>
                    <a:pt x="101633" y="56924"/>
                  </a:lnTo>
                  <a:lnTo>
                    <a:pt x="104701" y="67130"/>
                  </a:lnTo>
                  <a:lnTo>
                    <a:pt x="106940" y="102105"/>
                  </a:lnTo>
                  <a:lnTo>
                    <a:pt x="107137" y="136964"/>
                  </a:lnTo>
                  <a:lnTo>
                    <a:pt x="107944" y="151758"/>
                  </a:lnTo>
                  <a:lnTo>
                    <a:pt x="114103" y="184215"/>
                  </a:lnTo>
                  <a:lnTo>
                    <a:pt x="114292" y="192084"/>
                  </a:lnTo>
                  <a:lnTo>
                    <a:pt x="114297" y="188551"/>
                  </a:lnTo>
                  <a:lnTo>
                    <a:pt x="128773" y="156488"/>
                  </a:lnTo>
                  <a:lnTo>
                    <a:pt x="142891" y="122483"/>
                  </a:lnTo>
                  <a:lnTo>
                    <a:pt x="160486" y="91693"/>
                  </a:lnTo>
                  <a:lnTo>
                    <a:pt x="179688" y="60415"/>
                  </a:lnTo>
                  <a:lnTo>
                    <a:pt x="198941" y="30643"/>
                  </a:lnTo>
                  <a:lnTo>
                    <a:pt x="227162" y="1020"/>
                  </a:lnTo>
                  <a:lnTo>
                    <a:pt x="230077" y="215"/>
                  </a:lnTo>
                  <a:lnTo>
                    <a:pt x="231966" y="0"/>
                  </a:lnTo>
                  <a:lnTo>
                    <a:pt x="233225" y="651"/>
                  </a:lnTo>
                  <a:lnTo>
                    <a:pt x="234064" y="1878"/>
                  </a:lnTo>
                  <a:lnTo>
                    <a:pt x="235246" y="7399"/>
                  </a:lnTo>
                  <a:lnTo>
                    <a:pt x="237816" y="28833"/>
                  </a:lnTo>
                  <a:lnTo>
                    <a:pt x="240633" y="38770"/>
                  </a:lnTo>
                  <a:lnTo>
                    <a:pt x="242590" y="71467"/>
                  </a:lnTo>
                  <a:lnTo>
                    <a:pt x="242848" y="106788"/>
                  </a:lnTo>
                  <a:lnTo>
                    <a:pt x="242882" y="142454"/>
                  </a:lnTo>
                  <a:lnTo>
                    <a:pt x="242886" y="178166"/>
                  </a:lnTo>
                  <a:lnTo>
                    <a:pt x="242887" y="211767"/>
                  </a:lnTo>
                  <a:lnTo>
                    <a:pt x="242887" y="245810"/>
                  </a:lnTo>
                  <a:lnTo>
                    <a:pt x="243681" y="253474"/>
                  </a:lnTo>
                  <a:lnTo>
                    <a:pt x="250031" y="2710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3" name="SMARTInkShape-Group628"/>
          <p:cNvGrpSpPr/>
          <p:nvPr/>
        </p:nvGrpSpPr>
        <p:grpSpPr>
          <a:xfrm>
            <a:off x="1321594" y="3493621"/>
            <a:ext cx="1107243" cy="371149"/>
            <a:chOff x="1321594" y="3493621"/>
            <a:chExt cx="1107243" cy="371149"/>
          </a:xfrm>
        </p:grpSpPr>
        <p:sp>
          <p:nvSpPr>
            <p:cNvPr id="2438" name="SMARTInkShape-3402"/>
            <p:cNvSpPr/>
            <p:nvPr>
              <p:custDataLst>
                <p:tags r:id="rId20"/>
              </p:custDataLst>
            </p:nvPr>
          </p:nvSpPr>
          <p:spPr>
            <a:xfrm>
              <a:off x="2346439" y="3757613"/>
              <a:ext cx="82398" cy="68133"/>
            </a:xfrm>
            <a:custGeom>
              <a:avLst/>
              <a:gdLst/>
              <a:ahLst/>
              <a:cxnLst/>
              <a:rect l="0" t="0" r="0" b="0"/>
              <a:pathLst>
                <a:path w="82398" h="68133">
                  <a:moveTo>
                    <a:pt x="46717" y="0"/>
                  </a:moveTo>
                  <a:lnTo>
                    <a:pt x="46717" y="0"/>
                  </a:lnTo>
                  <a:lnTo>
                    <a:pt x="22788" y="0"/>
                  </a:lnTo>
                  <a:lnTo>
                    <a:pt x="21240" y="793"/>
                  </a:lnTo>
                  <a:lnTo>
                    <a:pt x="20207" y="2116"/>
                  </a:lnTo>
                  <a:lnTo>
                    <a:pt x="18266" y="5703"/>
                  </a:lnTo>
                  <a:lnTo>
                    <a:pt x="455" y="24816"/>
                  </a:lnTo>
                  <a:lnTo>
                    <a:pt x="0" y="26862"/>
                  </a:lnTo>
                  <a:lnTo>
                    <a:pt x="491" y="29021"/>
                  </a:lnTo>
                  <a:lnTo>
                    <a:pt x="1613" y="31253"/>
                  </a:lnTo>
                  <a:lnTo>
                    <a:pt x="3154" y="32741"/>
                  </a:lnTo>
                  <a:lnTo>
                    <a:pt x="6983" y="34395"/>
                  </a:lnTo>
                  <a:lnTo>
                    <a:pt x="40967" y="35708"/>
                  </a:lnTo>
                  <a:lnTo>
                    <a:pt x="46279" y="33597"/>
                  </a:lnTo>
                  <a:lnTo>
                    <a:pt x="51285" y="30807"/>
                  </a:lnTo>
                  <a:lnTo>
                    <a:pt x="60967" y="28582"/>
                  </a:lnTo>
                  <a:lnTo>
                    <a:pt x="51058" y="28575"/>
                  </a:lnTo>
                  <a:lnTo>
                    <a:pt x="46530" y="30691"/>
                  </a:lnTo>
                  <a:lnTo>
                    <a:pt x="44211" y="32367"/>
                  </a:lnTo>
                  <a:lnTo>
                    <a:pt x="23887" y="39216"/>
                  </a:lnTo>
                  <a:lnTo>
                    <a:pt x="8703" y="52485"/>
                  </a:lnTo>
                  <a:lnTo>
                    <a:pt x="6010" y="57193"/>
                  </a:lnTo>
                  <a:lnTo>
                    <a:pt x="5291" y="59560"/>
                  </a:lnTo>
                  <a:lnTo>
                    <a:pt x="5606" y="61138"/>
                  </a:lnTo>
                  <a:lnTo>
                    <a:pt x="6610" y="62190"/>
                  </a:lnTo>
                  <a:lnTo>
                    <a:pt x="9842" y="64152"/>
                  </a:lnTo>
                  <a:lnTo>
                    <a:pt x="13924" y="67670"/>
                  </a:lnTo>
                  <a:lnTo>
                    <a:pt x="16918" y="68132"/>
                  </a:lnTo>
                  <a:lnTo>
                    <a:pt x="51425" y="63630"/>
                  </a:lnTo>
                  <a:lnTo>
                    <a:pt x="74801" y="55482"/>
                  </a:lnTo>
                  <a:lnTo>
                    <a:pt x="80928" y="51087"/>
                  </a:lnTo>
                  <a:lnTo>
                    <a:pt x="81766" y="48370"/>
                  </a:lnTo>
                  <a:lnTo>
                    <a:pt x="82397" y="43184"/>
                  </a:lnTo>
                  <a:lnTo>
                    <a:pt x="78632" y="39165"/>
                  </a:lnTo>
                  <a:lnTo>
                    <a:pt x="76725" y="38810"/>
                  </a:lnTo>
                  <a:lnTo>
                    <a:pt x="74660" y="39367"/>
                  </a:lnTo>
                  <a:lnTo>
                    <a:pt x="72490" y="40532"/>
                  </a:lnTo>
                  <a:lnTo>
                    <a:pt x="53178" y="42555"/>
                  </a:lnTo>
                  <a:lnTo>
                    <a:pt x="37254" y="44888"/>
                  </a:lnTo>
                  <a:lnTo>
                    <a:pt x="18142" y="50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9" name="SMARTInkShape-3403"/>
            <p:cNvSpPr/>
            <p:nvPr>
              <p:custDataLst>
                <p:tags r:id="rId21"/>
              </p:custDataLst>
            </p:nvPr>
          </p:nvSpPr>
          <p:spPr>
            <a:xfrm>
              <a:off x="2321719" y="3629112"/>
              <a:ext cx="71314" cy="61096"/>
            </a:xfrm>
            <a:custGeom>
              <a:avLst/>
              <a:gdLst/>
              <a:ahLst/>
              <a:cxnLst/>
              <a:rect l="0" t="0" r="0" b="0"/>
              <a:pathLst>
                <a:path w="71314" h="61096">
                  <a:moveTo>
                    <a:pt x="35719" y="7057"/>
                  </a:moveTo>
                  <a:lnTo>
                    <a:pt x="35719" y="7057"/>
                  </a:lnTo>
                  <a:lnTo>
                    <a:pt x="35719" y="0"/>
                  </a:lnTo>
                  <a:lnTo>
                    <a:pt x="35719" y="3731"/>
                  </a:lnTo>
                  <a:lnTo>
                    <a:pt x="34925" y="4840"/>
                  </a:lnTo>
                  <a:lnTo>
                    <a:pt x="31926" y="6072"/>
                  </a:lnTo>
                  <a:lnTo>
                    <a:pt x="30809" y="7194"/>
                  </a:lnTo>
                  <a:lnTo>
                    <a:pt x="26899" y="14698"/>
                  </a:lnTo>
                  <a:lnTo>
                    <a:pt x="18719" y="27616"/>
                  </a:lnTo>
                  <a:lnTo>
                    <a:pt x="15600" y="37049"/>
                  </a:lnTo>
                  <a:lnTo>
                    <a:pt x="14321" y="55627"/>
                  </a:lnTo>
                  <a:lnTo>
                    <a:pt x="15104" y="56106"/>
                  </a:lnTo>
                  <a:lnTo>
                    <a:pt x="19997" y="57573"/>
                  </a:lnTo>
                  <a:lnTo>
                    <a:pt x="24234" y="60729"/>
                  </a:lnTo>
                  <a:lnTo>
                    <a:pt x="27268" y="61095"/>
                  </a:lnTo>
                  <a:lnTo>
                    <a:pt x="46987" y="56728"/>
                  </a:lnTo>
                  <a:lnTo>
                    <a:pt x="57024" y="51499"/>
                  </a:lnTo>
                  <a:lnTo>
                    <a:pt x="59447" y="50973"/>
                  </a:lnTo>
                  <a:lnTo>
                    <a:pt x="66650" y="46439"/>
                  </a:lnTo>
                  <a:lnTo>
                    <a:pt x="69309" y="42287"/>
                  </a:lnTo>
                  <a:lnTo>
                    <a:pt x="71157" y="35714"/>
                  </a:lnTo>
                  <a:lnTo>
                    <a:pt x="71313" y="32229"/>
                  </a:lnTo>
                  <a:lnTo>
                    <a:pt x="69767" y="30982"/>
                  </a:lnTo>
                  <a:lnTo>
                    <a:pt x="57996" y="26864"/>
                  </a:lnTo>
                  <a:lnTo>
                    <a:pt x="52763" y="23798"/>
                  </a:lnTo>
                  <a:lnTo>
                    <a:pt x="47792" y="22434"/>
                  </a:lnTo>
                  <a:lnTo>
                    <a:pt x="36738" y="25460"/>
                  </a:lnTo>
                  <a:lnTo>
                    <a:pt x="8011" y="42658"/>
                  </a:lnTo>
                  <a:lnTo>
                    <a:pt x="0" y="499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0" name="SMARTInkShape-3404"/>
            <p:cNvSpPr/>
            <p:nvPr>
              <p:custDataLst>
                <p:tags r:id="rId22"/>
              </p:custDataLst>
            </p:nvPr>
          </p:nvSpPr>
          <p:spPr>
            <a:xfrm>
              <a:off x="2371725" y="382905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1" name="SMARTInkShape-3405"/>
            <p:cNvSpPr/>
            <p:nvPr>
              <p:custDataLst>
                <p:tags r:id="rId23"/>
              </p:custDataLst>
            </p:nvPr>
          </p:nvSpPr>
          <p:spPr>
            <a:xfrm>
              <a:off x="2322951" y="3771927"/>
              <a:ext cx="83343" cy="64231"/>
            </a:xfrm>
            <a:custGeom>
              <a:avLst/>
              <a:gdLst/>
              <a:ahLst/>
              <a:cxnLst/>
              <a:rect l="0" t="0" r="0" b="0"/>
              <a:pathLst>
                <a:path w="83343" h="64231">
                  <a:moveTo>
                    <a:pt x="34487" y="14261"/>
                  </a:moveTo>
                  <a:lnTo>
                    <a:pt x="34487" y="14261"/>
                  </a:lnTo>
                  <a:lnTo>
                    <a:pt x="38279" y="14261"/>
                  </a:lnTo>
                  <a:lnTo>
                    <a:pt x="39396" y="13467"/>
                  </a:lnTo>
                  <a:lnTo>
                    <a:pt x="40141" y="12144"/>
                  </a:lnTo>
                  <a:lnTo>
                    <a:pt x="41336" y="8110"/>
                  </a:lnTo>
                  <a:lnTo>
                    <a:pt x="43616" y="7558"/>
                  </a:lnTo>
                  <a:lnTo>
                    <a:pt x="45335" y="7411"/>
                  </a:lnTo>
                  <a:lnTo>
                    <a:pt x="46482" y="6519"/>
                  </a:lnTo>
                  <a:lnTo>
                    <a:pt x="48685" y="275"/>
                  </a:lnTo>
                  <a:lnTo>
                    <a:pt x="42615" y="0"/>
                  </a:lnTo>
                  <a:lnTo>
                    <a:pt x="17789" y="23822"/>
                  </a:lnTo>
                  <a:lnTo>
                    <a:pt x="15159" y="28564"/>
                  </a:lnTo>
                  <a:lnTo>
                    <a:pt x="13471" y="38076"/>
                  </a:lnTo>
                  <a:lnTo>
                    <a:pt x="13178" y="45218"/>
                  </a:lnTo>
                  <a:lnTo>
                    <a:pt x="15227" y="49980"/>
                  </a:lnTo>
                  <a:lnTo>
                    <a:pt x="23009" y="59504"/>
                  </a:lnTo>
                  <a:lnTo>
                    <a:pt x="27533" y="62150"/>
                  </a:lnTo>
                  <a:lnTo>
                    <a:pt x="36660" y="63640"/>
                  </a:lnTo>
                  <a:lnTo>
                    <a:pt x="61801" y="64230"/>
                  </a:lnTo>
                  <a:lnTo>
                    <a:pt x="64602" y="63449"/>
                  </a:lnTo>
                  <a:lnTo>
                    <a:pt x="66470" y="62134"/>
                  </a:lnTo>
                  <a:lnTo>
                    <a:pt x="74623" y="52080"/>
                  </a:lnTo>
                  <a:lnTo>
                    <a:pt x="76990" y="44209"/>
                  </a:lnTo>
                  <a:lnTo>
                    <a:pt x="77243" y="39450"/>
                  </a:lnTo>
                  <a:lnTo>
                    <a:pt x="75185" y="35246"/>
                  </a:lnTo>
                  <a:lnTo>
                    <a:pt x="67397" y="26079"/>
                  </a:lnTo>
                  <a:lnTo>
                    <a:pt x="62872" y="23482"/>
                  </a:lnTo>
                  <a:lnTo>
                    <a:pt x="53745" y="22020"/>
                  </a:lnTo>
                  <a:lnTo>
                    <a:pt x="40231" y="21526"/>
                  </a:lnTo>
                  <a:lnTo>
                    <a:pt x="12040" y="28687"/>
                  </a:lnTo>
                  <a:lnTo>
                    <a:pt x="9997" y="30228"/>
                  </a:lnTo>
                  <a:lnTo>
                    <a:pt x="1540" y="40676"/>
                  </a:lnTo>
                  <a:lnTo>
                    <a:pt x="0" y="45315"/>
                  </a:lnTo>
                  <a:lnTo>
                    <a:pt x="383" y="47663"/>
                  </a:lnTo>
                  <a:lnTo>
                    <a:pt x="2925" y="52390"/>
                  </a:lnTo>
                  <a:lnTo>
                    <a:pt x="8819" y="59513"/>
                  </a:lnTo>
                  <a:lnTo>
                    <a:pt x="13289" y="62154"/>
                  </a:lnTo>
                  <a:lnTo>
                    <a:pt x="22385" y="63641"/>
                  </a:lnTo>
                  <a:lnTo>
                    <a:pt x="35888" y="64143"/>
                  </a:lnTo>
                  <a:lnTo>
                    <a:pt x="56416" y="56480"/>
                  </a:lnTo>
                  <a:lnTo>
                    <a:pt x="71274" y="47471"/>
                  </a:lnTo>
                  <a:lnTo>
                    <a:pt x="74649" y="42779"/>
                  </a:lnTo>
                  <a:lnTo>
                    <a:pt x="76943" y="38048"/>
                  </a:lnTo>
                  <a:lnTo>
                    <a:pt x="81903" y="30922"/>
                  </a:lnTo>
                  <a:lnTo>
                    <a:pt x="83342" y="26163"/>
                  </a:lnTo>
                  <a:lnTo>
                    <a:pt x="82932" y="24577"/>
                  </a:lnTo>
                  <a:lnTo>
                    <a:pt x="81864" y="23519"/>
                  </a:lnTo>
                  <a:lnTo>
                    <a:pt x="78562" y="21550"/>
                  </a:lnTo>
                  <a:lnTo>
                    <a:pt x="71463" y="15377"/>
                  </a:lnTo>
                  <a:lnTo>
                    <a:pt x="62993" y="14591"/>
                  </a:lnTo>
                  <a:lnTo>
                    <a:pt x="56946" y="16524"/>
                  </a:lnTo>
                  <a:lnTo>
                    <a:pt x="54222" y="18151"/>
                  </a:lnTo>
                  <a:lnTo>
                    <a:pt x="36066" y="23093"/>
                  </a:lnTo>
                  <a:lnTo>
                    <a:pt x="14494" y="41453"/>
                  </a:lnTo>
                  <a:lnTo>
                    <a:pt x="13695" y="44338"/>
                  </a:lnTo>
                  <a:lnTo>
                    <a:pt x="13482" y="46218"/>
                  </a:lnTo>
                  <a:lnTo>
                    <a:pt x="14927" y="47472"/>
                  </a:lnTo>
                  <a:lnTo>
                    <a:pt x="26537" y="51600"/>
                  </a:lnTo>
                  <a:lnTo>
                    <a:pt x="31747" y="54668"/>
                  </a:lnTo>
                  <a:lnTo>
                    <a:pt x="41560" y="56638"/>
                  </a:lnTo>
                  <a:lnTo>
                    <a:pt x="48774" y="57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2" name="SMARTInkShape-3406"/>
            <p:cNvSpPr/>
            <p:nvPr>
              <p:custDataLst>
                <p:tags r:id="rId24"/>
              </p:custDataLst>
            </p:nvPr>
          </p:nvSpPr>
          <p:spPr>
            <a:xfrm>
              <a:off x="2307431" y="3650543"/>
              <a:ext cx="71307" cy="78496"/>
            </a:xfrm>
            <a:custGeom>
              <a:avLst/>
              <a:gdLst/>
              <a:ahLst/>
              <a:cxnLst/>
              <a:rect l="0" t="0" r="0" b="0"/>
              <a:pathLst>
                <a:path w="71307" h="78496">
                  <a:moveTo>
                    <a:pt x="50007" y="7057"/>
                  </a:moveTo>
                  <a:lnTo>
                    <a:pt x="50007" y="7057"/>
                  </a:lnTo>
                  <a:lnTo>
                    <a:pt x="50007" y="207"/>
                  </a:lnTo>
                  <a:lnTo>
                    <a:pt x="46214" y="0"/>
                  </a:lnTo>
                  <a:lnTo>
                    <a:pt x="42236" y="2069"/>
                  </a:lnTo>
                  <a:lnTo>
                    <a:pt x="11880" y="30899"/>
                  </a:lnTo>
                  <a:lnTo>
                    <a:pt x="9249" y="35645"/>
                  </a:lnTo>
                  <a:lnTo>
                    <a:pt x="7286" y="40400"/>
                  </a:lnTo>
                  <a:lnTo>
                    <a:pt x="3767" y="45160"/>
                  </a:lnTo>
                  <a:lnTo>
                    <a:pt x="3305" y="47540"/>
                  </a:lnTo>
                  <a:lnTo>
                    <a:pt x="3791" y="49921"/>
                  </a:lnTo>
                  <a:lnTo>
                    <a:pt x="5654" y="54683"/>
                  </a:lnTo>
                  <a:lnTo>
                    <a:pt x="7496" y="61826"/>
                  </a:lnTo>
                  <a:lnTo>
                    <a:pt x="10740" y="66588"/>
                  </a:lnTo>
                  <a:lnTo>
                    <a:pt x="16944" y="69234"/>
                  </a:lnTo>
                  <a:lnTo>
                    <a:pt x="30070" y="70933"/>
                  </a:lnTo>
                  <a:lnTo>
                    <a:pt x="35325" y="69048"/>
                  </a:lnTo>
                  <a:lnTo>
                    <a:pt x="37838" y="67434"/>
                  </a:lnTo>
                  <a:lnTo>
                    <a:pt x="55626" y="62515"/>
                  </a:lnTo>
                  <a:lnTo>
                    <a:pt x="61235" y="59486"/>
                  </a:lnTo>
                  <a:lnTo>
                    <a:pt x="66374" y="58140"/>
                  </a:lnTo>
                  <a:lnTo>
                    <a:pt x="68062" y="56987"/>
                  </a:lnTo>
                  <a:lnTo>
                    <a:pt x="69187" y="55425"/>
                  </a:lnTo>
                  <a:lnTo>
                    <a:pt x="70437" y="51573"/>
                  </a:lnTo>
                  <a:lnTo>
                    <a:pt x="71306" y="40298"/>
                  </a:lnTo>
                  <a:lnTo>
                    <a:pt x="69262" y="35589"/>
                  </a:lnTo>
                  <a:lnTo>
                    <a:pt x="54642" y="18961"/>
                  </a:lnTo>
                  <a:lnTo>
                    <a:pt x="49950" y="16316"/>
                  </a:lnTo>
                  <a:lnTo>
                    <a:pt x="40729" y="14827"/>
                  </a:lnTo>
                  <a:lnTo>
                    <a:pt x="19344" y="14237"/>
                  </a:lnTo>
                  <a:lnTo>
                    <a:pt x="17658" y="15019"/>
                  </a:lnTo>
                  <a:lnTo>
                    <a:pt x="16535" y="16334"/>
                  </a:lnTo>
                  <a:lnTo>
                    <a:pt x="15786" y="18004"/>
                  </a:lnTo>
                  <a:lnTo>
                    <a:pt x="14493" y="19118"/>
                  </a:lnTo>
                  <a:lnTo>
                    <a:pt x="8269" y="21051"/>
                  </a:lnTo>
                  <a:lnTo>
                    <a:pt x="9761" y="23331"/>
                  </a:lnTo>
                  <a:lnTo>
                    <a:pt x="11270" y="25050"/>
                  </a:lnTo>
                  <a:lnTo>
                    <a:pt x="15063" y="26960"/>
                  </a:lnTo>
                  <a:lnTo>
                    <a:pt x="30760" y="28354"/>
                  </a:lnTo>
                  <a:lnTo>
                    <a:pt x="52097" y="28480"/>
                  </a:lnTo>
                  <a:lnTo>
                    <a:pt x="57021" y="26368"/>
                  </a:lnTo>
                  <a:lnTo>
                    <a:pt x="64168" y="21432"/>
                  </a:lnTo>
                  <a:lnTo>
                    <a:pt x="60464" y="21370"/>
                  </a:lnTo>
                  <a:lnTo>
                    <a:pt x="56506" y="23473"/>
                  </a:lnTo>
                  <a:lnTo>
                    <a:pt x="52102" y="26259"/>
                  </a:lnTo>
                  <a:lnTo>
                    <a:pt x="45159" y="28622"/>
                  </a:lnTo>
                  <a:lnTo>
                    <a:pt x="12419" y="47604"/>
                  </a:lnTo>
                  <a:lnTo>
                    <a:pt x="6049" y="52330"/>
                  </a:lnTo>
                  <a:lnTo>
                    <a:pt x="2689" y="57076"/>
                  </a:lnTo>
                  <a:lnTo>
                    <a:pt x="797" y="64211"/>
                  </a:lnTo>
                  <a:lnTo>
                    <a:pt x="0" y="784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3" name="SMARTInkShape-3407"/>
            <p:cNvSpPr/>
            <p:nvPr>
              <p:custDataLst>
                <p:tags r:id="rId25"/>
              </p:custDataLst>
            </p:nvPr>
          </p:nvSpPr>
          <p:spPr>
            <a:xfrm>
              <a:off x="2067572" y="3636180"/>
              <a:ext cx="161279" cy="21421"/>
            </a:xfrm>
            <a:custGeom>
              <a:avLst/>
              <a:gdLst/>
              <a:ahLst/>
              <a:cxnLst/>
              <a:rect l="0" t="0" r="0" b="0"/>
              <a:pathLst>
                <a:path w="161279" h="21421">
                  <a:moveTo>
                    <a:pt x="4116" y="7133"/>
                  </a:moveTo>
                  <a:lnTo>
                    <a:pt x="4116" y="7133"/>
                  </a:lnTo>
                  <a:lnTo>
                    <a:pt x="323" y="3340"/>
                  </a:lnTo>
                  <a:lnTo>
                    <a:pt x="0" y="2223"/>
                  </a:lnTo>
                  <a:lnTo>
                    <a:pt x="578" y="1478"/>
                  </a:lnTo>
                  <a:lnTo>
                    <a:pt x="3337" y="651"/>
                  </a:lnTo>
                  <a:lnTo>
                    <a:pt x="35462" y="0"/>
                  </a:lnTo>
                  <a:lnTo>
                    <a:pt x="54943" y="2109"/>
                  </a:lnTo>
                  <a:lnTo>
                    <a:pt x="86651" y="6140"/>
                  </a:lnTo>
                  <a:lnTo>
                    <a:pt x="121901" y="12640"/>
                  </a:lnTo>
                  <a:lnTo>
                    <a:pt x="161278" y="214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4" name="SMARTInkShape-3408"/>
            <p:cNvSpPr/>
            <p:nvPr>
              <p:custDataLst>
                <p:tags r:id="rId26"/>
              </p:custDataLst>
            </p:nvPr>
          </p:nvSpPr>
          <p:spPr>
            <a:xfrm>
              <a:off x="2128838" y="3521880"/>
              <a:ext cx="35719" cy="342890"/>
            </a:xfrm>
            <a:custGeom>
              <a:avLst/>
              <a:gdLst/>
              <a:ahLst/>
              <a:cxnLst/>
              <a:rect l="0" t="0" r="0" b="0"/>
              <a:pathLst>
                <a:path w="35719" h="342890">
                  <a:moveTo>
                    <a:pt x="0" y="128576"/>
                  </a:moveTo>
                  <a:lnTo>
                    <a:pt x="0" y="128576"/>
                  </a:lnTo>
                  <a:lnTo>
                    <a:pt x="0" y="149368"/>
                  </a:lnTo>
                  <a:lnTo>
                    <a:pt x="2116" y="155809"/>
                  </a:lnTo>
                  <a:lnTo>
                    <a:pt x="4909" y="162111"/>
                  </a:lnTo>
                  <a:lnTo>
                    <a:pt x="11995" y="195187"/>
                  </a:lnTo>
                  <a:lnTo>
                    <a:pt x="14261" y="226156"/>
                  </a:lnTo>
                  <a:lnTo>
                    <a:pt x="14287" y="249691"/>
                  </a:lnTo>
                  <a:lnTo>
                    <a:pt x="14287" y="233018"/>
                  </a:lnTo>
                  <a:lnTo>
                    <a:pt x="16404" y="228440"/>
                  </a:lnTo>
                  <a:lnTo>
                    <a:pt x="18079" y="226109"/>
                  </a:lnTo>
                  <a:lnTo>
                    <a:pt x="20438" y="215242"/>
                  </a:lnTo>
                  <a:lnTo>
                    <a:pt x="21405" y="179933"/>
                  </a:lnTo>
                  <a:lnTo>
                    <a:pt x="20632" y="166620"/>
                  </a:lnTo>
                  <a:lnTo>
                    <a:pt x="15279" y="144924"/>
                  </a:lnTo>
                  <a:lnTo>
                    <a:pt x="14374" y="110491"/>
                  </a:lnTo>
                  <a:lnTo>
                    <a:pt x="14292" y="76245"/>
                  </a:lnTo>
                  <a:lnTo>
                    <a:pt x="13494" y="47619"/>
                  </a:lnTo>
                  <a:lnTo>
                    <a:pt x="7438" y="19457"/>
                  </a:lnTo>
                  <a:lnTo>
                    <a:pt x="7143" y="0"/>
                  </a:lnTo>
                  <a:lnTo>
                    <a:pt x="7143" y="33781"/>
                  </a:lnTo>
                  <a:lnTo>
                    <a:pt x="7143" y="65734"/>
                  </a:lnTo>
                  <a:lnTo>
                    <a:pt x="7143" y="98076"/>
                  </a:lnTo>
                  <a:lnTo>
                    <a:pt x="7143" y="126256"/>
                  </a:lnTo>
                  <a:lnTo>
                    <a:pt x="7143" y="156693"/>
                  </a:lnTo>
                  <a:lnTo>
                    <a:pt x="9260" y="185636"/>
                  </a:lnTo>
                  <a:lnTo>
                    <a:pt x="13294" y="218076"/>
                  </a:lnTo>
                  <a:lnTo>
                    <a:pt x="14885" y="249354"/>
                  </a:lnTo>
                  <a:lnTo>
                    <a:pt x="19903" y="278464"/>
                  </a:lnTo>
                  <a:lnTo>
                    <a:pt x="24921" y="307144"/>
                  </a:lnTo>
                  <a:lnTo>
                    <a:pt x="35718" y="342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5" name="SMARTInkShape-3409"/>
            <p:cNvSpPr/>
            <p:nvPr>
              <p:custDataLst>
                <p:tags r:id="rId27"/>
              </p:custDataLst>
            </p:nvPr>
          </p:nvSpPr>
          <p:spPr>
            <a:xfrm>
              <a:off x="2014538" y="3600450"/>
              <a:ext cx="7144" cy="7145"/>
            </a:xfrm>
            <a:custGeom>
              <a:avLst/>
              <a:gdLst/>
              <a:ahLst/>
              <a:cxnLst/>
              <a:rect l="0" t="0" r="0" b="0"/>
              <a:pathLst>
                <a:path w="7144" h="7145">
                  <a:moveTo>
                    <a:pt x="0" y="7144"/>
                  </a:moveTo>
                  <a:lnTo>
                    <a:pt x="0" y="7144"/>
                  </a:lnTo>
                  <a:lnTo>
                    <a:pt x="0" y="3352"/>
                  </a:lnTo>
                  <a:lnTo>
                    <a:pt x="793" y="2234"/>
                  </a:lnTo>
                  <a:lnTo>
                    <a:pt x="2116" y="1489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6" name="SMARTInkShape-3410"/>
            <p:cNvSpPr/>
            <p:nvPr>
              <p:custDataLst>
                <p:tags r:id="rId28"/>
              </p:custDataLst>
            </p:nvPr>
          </p:nvSpPr>
          <p:spPr>
            <a:xfrm>
              <a:off x="2028833" y="3707606"/>
              <a:ext cx="21424" cy="78583"/>
            </a:xfrm>
            <a:custGeom>
              <a:avLst/>
              <a:gdLst/>
              <a:ahLst/>
              <a:cxnLst/>
              <a:rect l="0" t="0" r="0" b="0"/>
              <a:pathLst>
                <a:path w="21424" h="78583">
                  <a:moveTo>
                    <a:pt x="21423" y="0"/>
                  </a:moveTo>
                  <a:lnTo>
                    <a:pt x="21423" y="0"/>
                  </a:lnTo>
                  <a:lnTo>
                    <a:pt x="17631" y="3792"/>
                  </a:lnTo>
                  <a:lnTo>
                    <a:pt x="13652" y="5655"/>
                  </a:lnTo>
                  <a:lnTo>
                    <a:pt x="8423" y="6850"/>
                  </a:lnTo>
                  <a:lnTo>
                    <a:pt x="7994" y="7742"/>
                  </a:lnTo>
                  <a:lnTo>
                    <a:pt x="7517" y="10849"/>
                  </a:lnTo>
                  <a:lnTo>
                    <a:pt x="5189" y="14876"/>
                  </a:lnTo>
                  <a:lnTo>
                    <a:pt x="3457" y="17061"/>
                  </a:lnTo>
                  <a:lnTo>
                    <a:pt x="1532" y="23722"/>
                  </a:lnTo>
                  <a:lnTo>
                    <a:pt x="19" y="58454"/>
                  </a:lnTo>
                  <a:lnTo>
                    <a:pt x="0" y="66356"/>
                  </a:lnTo>
                  <a:lnTo>
                    <a:pt x="2112" y="71296"/>
                  </a:lnTo>
                  <a:lnTo>
                    <a:pt x="7136" y="785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7" name="SMARTInkShape-3411"/>
            <p:cNvSpPr/>
            <p:nvPr>
              <p:custDataLst>
                <p:tags r:id="rId29"/>
              </p:custDataLst>
            </p:nvPr>
          </p:nvSpPr>
          <p:spPr>
            <a:xfrm>
              <a:off x="1821656" y="3679031"/>
              <a:ext cx="85726" cy="21433"/>
            </a:xfrm>
            <a:custGeom>
              <a:avLst/>
              <a:gdLst/>
              <a:ahLst/>
              <a:cxnLst/>
              <a:rect l="0" t="0" r="0" b="0"/>
              <a:pathLst>
                <a:path w="85726" h="21433">
                  <a:moveTo>
                    <a:pt x="0" y="0"/>
                  </a:moveTo>
                  <a:lnTo>
                    <a:pt x="0" y="0"/>
                  </a:lnTo>
                  <a:lnTo>
                    <a:pt x="11407" y="794"/>
                  </a:lnTo>
                  <a:lnTo>
                    <a:pt x="45090" y="8819"/>
                  </a:lnTo>
                  <a:lnTo>
                    <a:pt x="79264" y="20118"/>
                  </a:lnTo>
                  <a:lnTo>
                    <a:pt x="85725" y="21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8" name="SMARTInkShape-3412"/>
            <p:cNvSpPr/>
            <p:nvPr>
              <p:custDataLst>
                <p:tags r:id="rId30"/>
              </p:custDataLst>
            </p:nvPr>
          </p:nvSpPr>
          <p:spPr>
            <a:xfrm>
              <a:off x="1843971" y="3493621"/>
              <a:ext cx="141993" cy="349718"/>
            </a:xfrm>
            <a:custGeom>
              <a:avLst/>
              <a:gdLst/>
              <a:ahLst/>
              <a:cxnLst/>
              <a:rect l="0" t="0" r="0" b="0"/>
              <a:pathLst>
                <a:path w="141993" h="349718">
                  <a:moveTo>
                    <a:pt x="141992" y="21104"/>
                  </a:moveTo>
                  <a:lnTo>
                    <a:pt x="141992" y="21104"/>
                  </a:lnTo>
                  <a:lnTo>
                    <a:pt x="135495" y="15401"/>
                  </a:lnTo>
                  <a:lnTo>
                    <a:pt x="113651" y="3406"/>
                  </a:lnTo>
                  <a:lnTo>
                    <a:pt x="84676" y="0"/>
                  </a:lnTo>
                  <a:lnTo>
                    <a:pt x="57421" y="7487"/>
                  </a:lnTo>
                  <a:lnTo>
                    <a:pt x="22997" y="23524"/>
                  </a:lnTo>
                  <a:lnTo>
                    <a:pt x="15551" y="30382"/>
                  </a:lnTo>
                  <a:lnTo>
                    <a:pt x="4303" y="47719"/>
                  </a:lnTo>
                  <a:lnTo>
                    <a:pt x="141" y="71340"/>
                  </a:lnTo>
                  <a:lnTo>
                    <a:pt x="0" y="102672"/>
                  </a:lnTo>
                  <a:lnTo>
                    <a:pt x="9071" y="135797"/>
                  </a:lnTo>
                  <a:lnTo>
                    <a:pt x="22721" y="165520"/>
                  </a:lnTo>
                  <a:lnTo>
                    <a:pt x="43853" y="199107"/>
                  </a:lnTo>
                  <a:lnTo>
                    <a:pt x="58267" y="229292"/>
                  </a:lnTo>
                  <a:lnTo>
                    <a:pt x="70504" y="262009"/>
                  </a:lnTo>
                  <a:lnTo>
                    <a:pt x="81660" y="292453"/>
                  </a:lnTo>
                  <a:lnTo>
                    <a:pt x="84655" y="326023"/>
                  </a:lnTo>
                  <a:lnTo>
                    <a:pt x="84805" y="337363"/>
                  </a:lnTo>
                  <a:lnTo>
                    <a:pt x="82708" y="342374"/>
                  </a:lnTo>
                  <a:lnTo>
                    <a:pt x="78688" y="348266"/>
                  </a:lnTo>
                  <a:lnTo>
                    <a:pt x="76021" y="349072"/>
                  </a:lnTo>
                  <a:lnTo>
                    <a:pt x="70554" y="349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9" name="SMARTInkShape-3413"/>
            <p:cNvSpPr/>
            <p:nvPr>
              <p:custDataLst>
                <p:tags r:id="rId31"/>
              </p:custDataLst>
            </p:nvPr>
          </p:nvSpPr>
          <p:spPr>
            <a:xfrm>
              <a:off x="1622150" y="3679031"/>
              <a:ext cx="170472" cy="135285"/>
            </a:xfrm>
            <a:custGeom>
              <a:avLst/>
              <a:gdLst/>
              <a:ahLst/>
              <a:cxnLst/>
              <a:rect l="0" t="0" r="0" b="0"/>
              <a:pathLst>
                <a:path w="170472" h="135285">
                  <a:moveTo>
                    <a:pt x="120925" y="28575"/>
                  </a:moveTo>
                  <a:lnTo>
                    <a:pt x="120925" y="28575"/>
                  </a:lnTo>
                  <a:lnTo>
                    <a:pt x="117133" y="24783"/>
                  </a:lnTo>
                  <a:lnTo>
                    <a:pt x="113154" y="22921"/>
                  </a:lnTo>
                  <a:lnTo>
                    <a:pt x="102976" y="19446"/>
                  </a:lnTo>
                  <a:lnTo>
                    <a:pt x="95485" y="16580"/>
                  </a:lnTo>
                  <a:lnTo>
                    <a:pt x="61563" y="14422"/>
                  </a:lnTo>
                  <a:lnTo>
                    <a:pt x="49298" y="15141"/>
                  </a:lnTo>
                  <a:lnTo>
                    <a:pt x="34262" y="20009"/>
                  </a:lnTo>
                  <a:lnTo>
                    <a:pt x="19551" y="30881"/>
                  </a:lnTo>
                  <a:lnTo>
                    <a:pt x="8338" y="43546"/>
                  </a:lnTo>
                  <a:lnTo>
                    <a:pt x="3418" y="52692"/>
                  </a:lnTo>
                  <a:lnTo>
                    <a:pt x="0" y="76241"/>
                  </a:lnTo>
                  <a:lnTo>
                    <a:pt x="3427" y="90500"/>
                  </a:lnTo>
                  <a:lnTo>
                    <a:pt x="9470" y="100986"/>
                  </a:lnTo>
                  <a:lnTo>
                    <a:pt x="23872" y="112913"/>
                  </a:lnTo>
                  <a:lnTo>
                    <a:pt x="57021" y="128092"/>
                  </a:lnTo>
                  <a:lnTo>
                    <a:pt x="78178" y="133468"/>
                  </a:lnTo>
                  <a:lnTo>
                    <a:pt x="110453" y="135284"/>
                  </a:lnTo>
                  <a:lnTo>
                    <a:pt x="130434" y="131807"/>
                  </a:lnTo>
                  <a:lnTo>
                    <a:pt x="146409" y="125749"/>
                  </a:lnTo>
                  <a:lnTo>
                    <a:pt x="154211" y="119124"/>
                  </a:lnTo>
                  <a:lnTo>
                    <a:pt x="165688" y="101936"/>
                  </a:lnTo>
                  <a:lnTo>
                    <a:pt x="169378" y="87970"/>
                  </a:lnTo>
                  <a:lnTo>
                    <a:pt x="170471" y="73779"/>
                  </a:lnTo>
                  <a:lnTo>
                    <a:pt x="167003" y="59519"/>
                  </a:lnTo>
                  <a:lnTo>
                    <a:pt x="154127" y="37106"/>
                  </a:lnTo>
                  <a:lnTo>
                    <a:pt x="147323" y="30250"/>
                  </a:lnTo>
                  <a:lnTo>
                    <a:pt x="111780" y="4792"/>
                  </a:lnTo>
                  <a:lnTo>
                    <a:pt x="106806" y="2130"/>
                  </a:lnTo>
                  <a:lnTo>
                    <a:pt x="994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0" name="SMARTInkShape-3414"/>
            <p:cNvSpPr/>
            <p:nvPr>
              <p:custDataLst>
                <p:tags r:id="rId32"/>
              </p:custDataLst>
            </p:nvPr>
          </p:nvSpPr>
          <p:spPr>
            <a:xfrm>
              <a:off x="1500849" y="3693319"/>
              <a:ext cx="127927" cy="121344"/>
            </a:xfrm>
            <a:custGeom>
              <a:avLst/>
              <a:gdLst/>
              <a:ahLst/>
              <a:cxnLst/>
              <a:rect l="0" t="0" r="0" b="0"/>
              <a:pathLst>
                <a:path w="127927" h="121344">
                  <a:moveTo>
                    <a:pt x="6482" y="7144"/>
                  </a:moveTo>
                  <a:lnTo>
                    <a:pt x="6482" y="7144"/>
                  </a:lnTo>
                  <a:lnTo>
                    <a:pt x="6482" y="10936"/>
                  </a:lnTo>
                  <a:lnTo>
                    <a:pt x="4366" y="14914"/>
                  </a:lnTo>
                  <a:lnTo>
                    <a:pt x="1573" y="19328"/>
                  </a:lnTo>
                  <a:lnTo>
                    <a:pt x="0" y="27070"/>
                  </a:lnTo>
                  <a:lnTo>
                    <a:pt x="328" y="39065"/>
                  </a:lnTo>
                  <a:lnTo>
                    <a:pt x="5838" y="66760"/>
                  </a:lnTo>
                  <a:lnTo>
                    <a:pt x="7219" y="90348"/>
                  </a:lnTo>
                  <a:lnTo>
                    <a:pt x="13330" y="112558"/>
                  </a:lnTo>
                  <a:lnTo>
                    <a:pt x="11378" y="115642"/>
                  </a:lnTo>
                  <a:lnTo>
                    <a:pt x="6567" y="121343"/>
                  </a:lnTo>
                  <a:lnTo>
                    <a:pt x="12640" y="115284"/>
                  </a:lnTo>
                  <a:lnTo>
                    <a:pt x="17393" y="80740"/>
                  </a:lnTo>
                  <a:lnTo>
                    <a:pt x="30416" y="52367"/>
                  </a:lnTo>
                  <a:lnTo>
                    <a:pt x="37228" y="44970"/>
                  </a:lnTo>
                  <a:lnTo>
                    <a:pt x="44753" y="38243"/>
                  </a:lnTo>
                  <a:lnTo>
                    <a:pt x="58169" y="23106"/>
                  </a:lnTo>
                  <a:lnTo>
                    <a:pt x="83263" y="3240"/>
                  </a:lnTo>
                  <a:lnTo>
                    <a:pt x="100711" y="426"/>
                  </a:lnTo>
                  <a:lnTo>
                    <a:pt x="1279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1" name="SMARTInkShape-3415"/>
            <p:cNvSpPr/>
            <p:nvPr>
              <p:custDataLst>
                <p:tags r:id="rId33"/>
              </p:custDataLst>
            </p:nvPr>
          </p:nvSpPr>
          <p:spPr>
            <a:xfrm>
              <a:off x="1321594" y="3493647"/>
              <a:ext cx="178165" cy="199673"/>
            </a:xfrm>
            <a:custGeom>
              <a:avLst/>
              <a:gdLst/>
              <a:ahLst/>
              <a:cxnLst/>
              <a:rect l="0" t="0" r="0" b="0"/>
              <a:pathLst>
                <a:path w="178165" h="199673">
                  <a:moveTo>
                    <a:pt x="0" y="28222"/>
                  </a:moveTo>
                  <a:lnTo>
                    <a:pt x="0" y="28222"/>
                  </a:lnTo>
                  <a:lnTo>
                    <a:pt x="0" y="24430"/>
                  </a:lnTo>
                  <a:lnTo>
                    <a:pt x="3792" y="14487"/>
                  </a:lnTo>
                  <a:lnTo>
                    <a:pt x="5703" y="11921"/>
                  </a:lnTo>
                  <a:lnTo>
                    <a:pt x="16793" y="3674"/>
                  </a:lnTo>
                  <a:lnTo>
                    <a:pt x="23603" y="1437"/>
                  </a:lnTo>
                  <a:lnTo>
                    <a:pt x="44702" y="0"/>
                  </a:lnTo>
                  <a:lnTo>
                    <a:pt x="78823" y="7464"/>
                  </a:lnTo>
                  <a:lnTo>
                    <a:pt x="113694" y="21137"/>
                  </a:lnTo>
                  <a:lnTo>
                    <a:pt x="128408" y="30356"/>
                  </a:lnTo>
                  <a:lnTo>
                    <a:pt x="151582" y="52315"/>
                  </a:lnTo>
                  <a:lnTo>
                    <a:pt x="171263" y="85388"/>
                  </a:lnTo>
                  <a:lnTo>
                    <a:pt x="175335" y="94904"/>
                  </a:lnTo>
                  <a:lnTo>
                    <a:pt x="178164" y="118710"/>
                  </a:lnTo>
                  <a:lnTo>
                    <a:pt x="174674" y="132997"/>
                  </a:lnTo>
                  <a:lnTo>
                    <a:pt x="165590" y="152047"/>
                  </a:lnTo>
                  <a:lnTo>
                    <a:pt x="148590" y="172067"/>
                  </a:lnTo>
                  <a:lnTo>
                    <a:pt x="117339" y="187641"/>
                  </a:lnTo>
                  <a:lnTo>
                    <a:pt x="85184" y="194001"/>
                  </a:lnTo>
                  <a:lnTo>
                    <a:pt x="50586" y="199174"/>
                  </a:lnTo>
                  <a:lnTo>
                    <a:pt x="21431" y="199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2" name="SMARTInkShape-3416"/>
            <p:cNvSpPr/>
            <p:nvPr>
              <p:custDataLst>
                <p:tags r:id="rId34"/>
              </p:custDataLst>
            </p:nvPr>
          </p:nvSpPr>
          <p:spPr>
            <a:xfrm>
              <a:off x="1328745" y="3543300"/>
              <a:ext cx="18339" cy="307182"/>
            </a:xfrm>
            <a:custGeom>
              <a:avLst/>
              <a:gdLst/>
              <a:ahLst/>
              <a:cxnLst/>
              <a:rect l="0" t="0" r="0" b="0"/>
              <a:pathLst>
                <a:path w="18339" h="307182">
                  <a:moveTo>
                    <a:pt x="7136" y="0"/>
                  </a:moveTo>
                  <a:lnTo>
                    <a:pt x="7136" y="0"/>
                  </a:lnTo>
                  <a:lnTo>
                    <a:pt x="287" y="0"/>
                  </a:lnTo>
                  <a:lnTo>
                    <a:pt x="0" y="20585"/>
                  </a:lnTo>
                  <a:lnTo>
                    <a:pt x="6144" y="51552"/>
                  </a:lnTo>
                  <a:lnTo>
                    <a:pt x="7006" y="85928"/>
                  </a:lnTo>
                  <a:lnTo>
                    <a:pt x="7119" y="121470"/>
                  </a:lnTo>
                  <a:lnTo>
                    <a:pt x="7134" y="157166"/>
                  </a:lnTo>
                  <a:lnTo>
                    <a:pt x="7136" y="186532"/>
                  </a:lnTo>
                  <a:lnTo>
                    <a:pt x="9253" y="217850"/>
                  </a:lnTo>
                  <a:lnTo>
                    <a:pt x="13618" y="249703"/>
                  </a:lnTo>
                  <a:lnTo>
                    <a:pt x="14878" y="265897"/>
                  </a:lnTo>
                  <a:lnTo>
                    <a:pt x="18338" y="280750"/>
                  </a:lnTo>
                  <a:lnTo>
                    <a:pt x="14280" y="3071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1" name="SMARTInkShape-Group629"/>
          <p:cNvGrpSpPr/>
          <p:nvPr/>
        </p:nvGrpSpPr>
        <p:grpSpPr>
          <a:xfrm>
            <a:off x="2611539" y="3561026"/>
            <a:ext cx="1173133" cy="481876"/>
            <a:chOff x="2611539" y="3561026"/>
            <a:chExt cx="1173133" cy="481876"/>
          </a:xfrm>
        </p:grpSpPr>
        <p:sp>
          <p:nvSpPr>
            <p:cNvPr id="2454" name="SMARTInkShape-3417"/>
            <p:cNvSpPr/>
            <p:nvPr>
              <p:custDataLst>
                <p:tags r:id="rId13"/>
              </p:custDataLst>
            </p:nvPr>
          </p:nvSpPr>
          <p:spPr>
            <a:xfrm>
              <a:off x="3564731" y="3730030"/>
              <a:ext cx="219941" cy="312872"/>
            </a:xfrm>
            <a:custGeom>
              <a:avLst/>
              <a:gdLst/>
              <a:ahLst/>
              <a:cxnLst/>
              <a:rect l="0" t="0" r="0" b="0"/>
              <a:pathLst>
                <a:path w="219941" h="312872">
                  <a:moveTo>
                    <a:pt x="121444" y="6151"/>
                  </a:moveTo>
                  <a:lnTo>
                    <a:pt x="121444" y="6151"/>
                  </a:lnTo>
                  <a:lnTo>
                    <a:pt x="121444" y="0"/>
                  </a:lnTo>
                  <a:lnTo>
                    <a:pt x="121444" y="3094"/>
                  </a:lnTo>
                  <a:lnTo>
                    <a:pt x="119327" y="6909"/>
                  </a:lnTo>
                  <a:lnTo>
                    <a:pt x="111501" y="15826"/>
                  </a:lnTo>
                  <a:lnTo>
                    <a:pt x="83835" y="38057"/>
                  </a:lnTo>
                  <a:lnTo>
                    <a:pt x="66928" y="66560"/>
                  </a:lnTo>
                  <a:lnTo>
                    <a:pt x="59317" y="90403"/>
                  </a:lnTo>
                  <a:lnTo>
                    <a:pt x="57578" y="110635"/>
                  </a:lnTo>
                  <a:lnTo>
                    <a:pt x="59023" y="114701"/>
                  </a:lnTo>
                  <a:lnTo>
                    <a:pt x="76636" y="136971"/>
                  </a:lnTo>
                  <a:lnTo>
                    <a:pt x="84596" y="143139"/>
                  </a:lnTo>
                  <a:lnTo>
                    <a:pt x="95542" y="146410"/>
                  </a:lnTo>
                  <a:lnTo>
                    <a:pt x="118180" y="148509"/>
                  </a:lnTo>
                  <a:lnTo>
                    <a:pt x="136881" y="145081"/>
                  </a:lnTo>
                  <a:lnTo>
                    <a:pt x="166394" y="132220"/>
                  </a:lnTo>
                  <a:lnTo>
                    <a:pt x="175288" y="125417"/>
                  </a:lnTo>
                  <a:lnTo>
                    <a:pt x="198862" y="94130"/>
                  </a:lnTo>
                  <a:lnTo>
                    <a:pt x="208500" y="79932"/>
                  </a:lnTo>
                  <a:lnTo>
                    <a:pt x="212590" y="65672"/>
                  </a:lnTo>
                  <a:lnTo>
                    <a:pt x="214309" y="42004"/>
                  </a:lnTo>
                  <a:lnTo>
                    <a:pt x="213519" y="59766"/>
                  </a:lnTo>
                  <a:lnTo>
                    <a:pt x="210520" y="68609"/>
                  </a:lnTo>
                  <a:lnTo>
                    <a:pt x="212740" y="97834"/>
                  </a:lnTo>
                  <a:lnTo>
                    <a:pt x="214002" y="129477"/>
                  </a:lnTo>
                  <a:lnTo>
                    <a:pt x="216337" y="158844"/>
                  </a:lnTo>
                  <a:lnTo>
                    <a:pt x="219940" y="188448"/>
                  </a:lnTo>
                  <a:lnTo>
                    <a:pt x="218890" y="214417"/>
                  </a:lnTo>
                  <a:lnTo>
                    <a:pt x="215669" y="242220"/>
                  </a:lnTo>
                  <a:lnTo>
                    <a:pt x="212598" y="266333"/>
                  </a:lnTo>
                  <a:lnTo>
                    <a:pt x="204449" y="288703"/>
                  </a:lnTo>
                  <a:lnTo>
                    <a:pt x="197758" y="296565"/>
                  </a:lnTo>
                  <a:lnTo>
                    <a:pt x="180528" y="308080"/>
                  </a:lnTo>
                  <a:lnTo>
                    <a:pt x="166555" y="311776"/>
                  </a:lnTo>
                  <a:lnTo>
                    <a:pt x="148569" y="312871"/>
                  </a:lnTo>
                  <a:lnTo>
                    <a:pt x="135087" y="308894"/>
                  </a:lnTo>
                  <a:lnTo>
                    <a:pt x="103237" y="297198"/>
                  </a:lnTo>
                  <a:lnTo>
                    <a:pt x="71281" y="276632"/>
                  </a:lnTo>
                  <a:lnTo>
                    <a:pt x="43698" y="259772"/>
                  </a:lnTo>
                  <a:lnTo>
                    <a:pt x="9808" y="234902"/>
                  </a:lnTo>
                  <a:lnTo>
                    <a:pt x="0" y="2276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5" name="SMARTInkShape-3418"/>
            <p:cNvSpPr/>
            <p:nvPr>
              <p:custDataLst>
                <p:tags r:id="rId14"/>
              </p:custDataLst>
            </p:nvPr>
          </p:nvSpPr>
          <p:spPr>
            <a:xfrm>
              <a:off x="3400425" y="3561034"/>
              <a:ext cx="227149" cy="246399"/>
            </a:xfrm>
            <a:custGeom>
              <a:avLst/>
              <a:gdLst/>
              <a:ahLst/>
              <a:cxnLst/>
              <a:rect l="0" t="0" r="0" b="0"/>
              <a:pathLst>
                <a:path w="227149" h="246399">
                  <a:moveTo>
                    <a:pt x="0" y="17985"/>
                  </a:moveTo>
                  <a:lnTo>
                    <a:pt x="0" y="17985"/>
                  </a:lnTo>
                  <a:lnTo>
                    <a:pt x="0" y="14193"/>
                  </a:lnTo>
                  <a:lnTo>
                    <a:pt x="794" y="13075"/>
                  </a:lnTo>
                  <a:lnTo>
                    <a:pt x="2117" y="12330"/>
                  </a:lnTo>
                  <a:lnTo>
                    <a:pt x="3792" y="11834"/>
                  </a:lnTo>
                  <a:lnTo>
                    <a:pt x="4910" y="10709"/>
                  </a:lnTo>
                  <a:lnTo>
                    <a:pt x="6151" y="7343"/>
                  </a:lnTo>
                  <a:lnTo>
                    <a:pt x="8069" y="6128"/>
                  </a:lnTo>
                  <a:lnTo>
                    <a:pt x="38345" y="0"/>
                  </a:lnTo>
                  <a:lnTo>
                    <a:pt x="49057" y="202"/>
                  </a:lnTo>
                  <a:lnTo>
                    <a:pt x="79397" y="3237"/>
                  </a:lnTo>
                  <a:lnTo>
                    <a:pt x="105201" y="5723"/>
                  </a:lnTo>
                  <a:lnTo>
                    <a:pt x="137676" y="18163"/>
                  </a:lnTo>
                  <a:lnTo>
                    <a:pt x="153505" y="25181"/>
                  </a:lnTo>
                  <a:lnTo>
                    <a:pt x="160300" y="30708"/>
                  </a:lnTo>
                  <a:lnTo>
                    <a:pt x="173617" y="47951"/>
                  </a:lnTo>
                  <a:lnTo>
                    <a:pt x="174482" y="51456"/>
                  </a:lnTo>
                  <a:lnTo>
                    <a:pt x="172006" y="69292"/>
                  </a:lnTo>
                  <a:lnTo>
                    <a:pt x="164030" y="80989"/>
                  </a:lnTo>
                  <a:lnTo>
                    <a:pt x="152022" y="93460"/>
                  </a:lnTo>
                  <a:lnTo>
                    <a:pt x="144030" y="98625"/>
                  </a:lnTo>
                  <a:lnTo>
                    <a:pt x="110423" y="107056"/>
                  </a:lnTo>
                  <a:lnTo>
                    <a:pt x="74890" y="114313"/>
                  </a:lnTo>
                  <a:lnTo>
                    <a:pt x="43026" y="117989"/>
                  </a:lnTo>
                  <a:lnTo>
                    <a:pt x="67701" y="118791"/>
                  </a:lnTo>
                  <a:lnTo>
                    <a:pt x="101043" y="130182"/>
                  </a:lnTo>
                  <a:lnTo>
                    <a:pt x="130908" y="139484"/>
                  </a:lnTo>
                  <a:lnTo>
                    <a:pt x="155734" y="148705"/>
                  </a:lnTo>
                  <a:lnTo>
                    <a:pt x="186990" y="169872"/>
                  </a:lnTo>
                  <a:lnTo>
                    <a:pt x="201278" y="179846"/>
                  </a:lnTo>
                  <a:lnTo>
                    <a:pt x="225334" y="214748"/>
                  </a:lnTo>
                  <a:lnTo>
                    <a:pt x="227148" y="220000"/>
                  </a:lnTo>
                  <a:lnTo>
                    <a:pt x="226838" y="222511"/>
                  </a:lnTo>
                  <a:lnTo>
                    <a:pt x="224378" y="227419"/>
                  </a:lnTo>
                  <a:lnTo>
                    <a:pt x="211770" y="241812"/>
                  </a:lnTo>
                  <a:lnTo>
                    <a:pt x="202864" y="244464"/>
                  </a:lnTo>
                  <a:lnTo>
                    <a:pt x="169583" y="246398"/>
                  </a:lnTo>
                  <a:lnTo>
                    <a:pt x="135486" y="245767"/>
                  </a:lnTo>
                  <a:lnTo>
                    <a:pt x="103772" y="240431"/>
                  </a:lnTo>
                  <a:lnTo>
                    <a:pt x="73109" y="237455"/>
                  </a:lnTo>
                  <a:lnTo>
                    <a:pt x="50006" y="232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6" name="SMARTInkShape-3419"/>
            <p:cNvSpPr/>
            <p:nvPr>
              <p:custDataLst>
                <p:tags r:id="rId15"/>
              </p:custDataLst>
            </p:nvPr>
          </p:nvSpPr>
          <p:spPr>
            <a:xfrm>
              <a:off x="3221831" y="3679031"/>
              <a:ext cx="150020" cy="28576"/>
            </a:xfrm>
            <a:custGeom>
              <a:avLst/>
              <a:gdLst/>
              <a:ahLst/>
              <a:cxnLst/>
              <a:rect l="0" t="0" r="0" b="0"/>
              <a:pathLst>
                <a:path w="150020" h="28576">
                  <a:moveTo>
                    <a:pt x="0" y="0"/>
                  </a:moveTo>
                  <a:lnTo>
                    <a:pt x="0" y="0"/>
                  </a:lnTo>
                  <a:lnTo>
                    <a:pt x="3793" y="3792"/>
                  </a:lnTo>
                  <a:lnTo>
                    <a:pt x="7771" y="5655"/>
                  </a:lnTo>
                  <a:lnTo>
                    <a:pt x="39944" y="10849"/>
                  </a:lnTo>
                  <a:lnTo>
                    <a:pt x="74111" y="15952"/>
                  </a:lnTo>
                  <a:lnTo>
                    <a:pt x="106274" y="20349"/>
                  </a:lnTo>
                  <a:lnTo>
                    <a:pt x="138526" y="26943"/>
                  </a:lnTo>
                  <a:lnTo>
                    <a:pt x="150019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7" name="SMARTInkShape-3420"/>
            <p:cNvSpPr/>
            <p:nvPr>
              <p:custDataLst>
                <p:tags r:id="rId16"/>
              </p:custDataLst>
            </p:nvPr>
          </p:nvSpPr>
          <p:spPr>
            <a:xfrm>
              <a:off x="2964656" y="3621881"/>
              <a:ext cx="150020" cy="157164"/>
            </a:xfrm>
            <a:custGeom>
              <a:avLst/>
              <a:gdLst/>
              <a:ahLst/>
              <a:cxnLst/>
              <a:rect l="0" t="0" r="0" b="0"/>
              <a:pathLst>
                <a:path w="150020" h="157164">
                  <a:moveTo>
                    <a:pt x="0" y="0"/>
                  </a:moveTo>
                  <a:lnTo>
                    <a:pt x="0" y="0"/>
                  </a:lnTo>
                  <a:lnTo>
                    <a:pt x="0" y="3792"/>
                  </a:lnTo>
                  <a:lnTo>
                    <a:pt x="794" y="4910"/>
                  </a:lnTo>
                  <a:lnTo>
                    <a:pt x="2117" y="5655"/>
                  </a:lnTo>
                  <a:lnTo>
                    <a:pt x="3793" y="6151"/>
                  </a:lnTo>
                  <a:lnTo>
                    <a:pt x="14473" y="14784"/>
                  </a:lnTo>
                  <a:lnTo>
                    <a:pt x="44543" y="46668"/>
                  </a:lnTo>
                  <a:lnTo>
                    <a:pt x="71585" y="78288"/>
                  </a:lnTo>
                  <a:lnTo>
                    <a:pt x="104784" y="111902"/>
                  </a:lnTo>
                  <a:lnTo>
                    <a:pt x="137319" y="146034"/>
                  </a:lnTo>
                  <a:lnTo>
                    <a:pt x="150019" y="157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8" name="SMARTInkShape-3421"/>
            <p:cNvSpPr/>
            <p:nvPr>
              <p:custDataLst>
                <p:tags r:id="rId17"/>
              </p:custDataLst>
            </p:nvPr>
          </p:nvSpPr>
          <p:spPr>
            <a:xfrm>
              <a:off x="2921794" y="3671888"/>
              <a:ext cx="150020" cy="107157"/>
            </a:xfrm>
            <a:custGeom>
              <a:avLst/>
              <a:gdLst/>
              <a:ahLst/>
              <a:cxnLst/>
              <a:rect l="0" t="0" r="0" b="0"/>
              <a:pathLst>
                <a:path w="150020" h="107157">
                  <a:moveTo>
                    <a:pt x="150019" y="0"/>
                  </a:moveTo>
                  <a:lnTo>
                    <a:pt x="150019" y="0"/>
                  </a:lnTo>
                  <a:lnTo>
                    <a:pt x="146226" y="3792"/>
                  </a:lnTo>
                  <a:lnTo>
                    <a:pt x="142248" y="5654"/>
                  </a:lnTo>
                  <a:lnTo>
                    <a:pt x="140076" y="6150"/>
                  </a:lnTo>
                  <a:lnTo>
                    <a:pt x="135545" y="10935"/>
                  </a:lnTo>
                  <a:lnTo>
                    <a:pt x="130092" y="17560"/>
                  </a:lnTo>
                  <a:lnTo>
                    <a:pt x="97705" y="41285"/>
                  </a:lnTo>
                  <a:lnTo>
                    <a:pt x="80014" y="51655"/>
                  </a:lnTo>
                  <a:lnTo>
                    <a:pt x="45328" y="79647"/>
                  </a:lnTo>
                  <a:lnTo>
                    <a:pt x="9758" y="105024"/>
                  </a:lnTo>
                  <a:lnTo>
                    <a:pt x="8886" y="105735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9" name="SMARTInkShape-3422"/>
            <p:cNvSpPr/>
            <p:nvPr>
              <p:custDataLst>
                <p:tags r:id="rId18"/>
              </p:custDataLst>
            </p:nvPr>
          </p:nvSpPr>
          <p:spPr>
            <a:xfrm>
              <a:off x="2721769" y="3561026"/>
              <a:ext cx="171451" cy="17994"/>
            </a:xfrm>
            <a:custGeom>
              <a:avLst/>
              <a:gdLst/>
              <a:ahLst/>
              <a:cxnLst/>
              <a:rect l="0" t="0" r="0" b="0"/>
              <a:pathLst>
                <a:path w="171451" h="17994">
                  <a:moveTo>
                    <a:pt x="0" y="10849"/>
                  </a:moveTo>
                  <a:lnTo>
                    <a:pt x="0" y="10849"/>
                  </a:lnTo>
                  <a:lnTo>
                    <a:pt x="0" y="7057"/>
                  </a:lnTo>
                  <a:lnTo>
                    <a:pt x="794" y="5940"/>
                  </a:lnTo>
                  <a:lnTo>
                    <a:pt x="2116" y="5195"/>
                  </a:lnTo>
                  <a:lnTo>
                    <a:pt x="12185" y="3108"/>
                  </a:lnTo>
                  <a:lnTo>
                    <a:pt x="16792" y="0"/>
                  </a:lnTo>
                  <a:lnTo>
                    <a:pt x="25719" y="206"/>
                  </a:lnTo>
                  <a:lnTo>
                    <a:pt x="61132" y="3398"/>
                  </a:lnTo>
                  <a:lnTo>
                    <a:pt x="92244" y="3644"/>
                  </a:lnTo>
                  <a:lnTo>
                    <a:pt x="126230" y="8603"/>
                  </a:lnTo>
                  <a:lnTo>
                    <a:pt x="160203" y="14345"/>
                  </a:lnTo>
                  <a:lnTo>
                    <a:pt x="171450" y="179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0" name="SMARTInkShape-3423"/>
            <p:cNvSpPr/>
            <p:nvPr>
              <p:custDataLst>
                <p:tags r:id="rId19"/>
              </p:custDataLst>
            </p:nvPr>
          </p:nvSpPr>
          <p:spPr>
            <a:xfrm>
              <a:off x="2611539" y="3564731"/>
              <a:ext cx="238363" cy="212787"/>
            </a:xfrm>
            <a:custGeom>
              <a:avLst/>
              <a:gdLst/>
              <a:ahLst/>
              <a:cxnLst/>
              <a:rect l="0" t="0" r="0" b="0"/>
              <a:pathLst>
                <a:path w="238363" h="212787">
                  <a:moveTo>
                    <a:pt x="138805" y="0"/>
                  </a:moveTo>
                  <a:lnTo>
                    <a:pt x="138805" y="0"/>
                  </a:lnTo>
                  <a:lnTo>
                    <a:pt x="132654" y="0"/>
                  </a:lnTo>
                  <a:lnTo>
                    <a:pt x="102753" y="12357"/>
                  </a:lnTo>
                  <a:lnTo>
                    <a:pt x="74320" y="19737"/>
                  </a:lnTo>
                  <a:lnTo>
                    <a:pt x="38838" y="33398"/>
                  </a:lnTo>
                  <a:lnTo>
                    <a:pt x="8349" y="46239"/>
                  </a:lnTo>
                  <a:lnTo>
                    <a:pt x="844" y="52682"/>
                  </a:lnTo>
                  <a:lnTo>
                    <a:pt x="0" y="54172"/>
                  </a:lnTo>
                  <a:lnTo>
                    <a:pt x="231" y="55165"/>
                  </a:lnTo>
                  <a:lnTo>
                    <a:pt x="1178" y="55826"/>
                  </a:lnTo>
                  <a:lnTo>
                    <a:pt x="35152" y="69312"/>
                  </a:lnTo>
                  <a:lnTo>
                    <a:pt x="60916" y="76515"/>
                  </a:lnTo>
                  <a:lnTo>
                    <a:pt x="88935" y="81966"/>
                  </a:lnTo>
                  <a:lnTo>
                    <a:pt x="124535" y="96539"/>
                  </a:lnTo>
                  <a:lnTo>
                    <a:pt x="138813" y="100056"/>
                  </a:lnTo>
                  <a:lnTo>
                    <a:pt x="170732" y="115903"/>
                  </a:lnTo>
                  <a:lnTo>
                    <a:pt x="195769" y="130602"/>
                  </a:lnTo>
                  <a:lnTo>
                    <a:pt x="222397" y="151686"/>
                  </a:lnTo>
                  <a:lnTo>
                    <a:pt x="236513" y="170969"/>
                  </a:lnTo>
                  <a:lnTo>
                    <a:pt x="238362" y="180880"/>
                  </a:lnTo>
                  <a:lnTo>
                    <a:pt x="234382" y="187812"/>
                  </a:lnTo>
                  <a:lnTo>
                    <a:pt x="231098" y="191883"/>
                  </a:lnTo>
                  <a:lnTo>
                    <a:pt x="223215" y="196406"/>
                  </a:lnTo>
                  <a:lnTo>
                    <a:pt x="193723" y="205362"/>
                  </a:lnTo>
                  <a:lnTo>
                    <a:pt x="159148" y="211840"/>
                  </a:lnTo>
                  <a:lnTo>
                    <a:pt x="133808" y="212786"/>
                  </a:lnTo>
                  <a:lnTo>
                    <a:pt x="101393" y="208514"/>
                  </a:lnTo>
                  <a:lnTo>
                    <a:pt x="68444" y="203642"/>
                  </a:lnTo>
                  <a:lnTo>
                    <a:pt x="33907" y="192731"/>
                  </a:lnTo>
                  <a:lnTo>
                    <a:pt x="10217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2" name="SMARTInkShape-3424"/>
          <p:cNvSpPr/>
          <p:nvPr>
            <p:custDataLst>
              <p:tags r:id="rId9"/>
            </p:custDataLst>
          </p:nvPr>
        </p:nvSpPr>
        <p:spPr>
          <a:xfrm>
            <a:off x="3286125" y="3657600"/>
            <a:ext cx="17684" cy="142876"/>
          </a:xfrm>
          <a:custGeom>
            <a:avLst/>
            <a:gdLst/>
            <a:ahLst/>
            <a:cxnLst/>
            <a:rect l="0" t="0" r="0" b="0"/>
            <a:pathLst>
              <a:path w="17684" h="142876">
                <a:moveTo>
                  <a:pt x="0" y="0"/>
                </a:moveTo>
                <a:lnTo>
                  <a:pt x="0" y="0"/>
                </a:lnTo>
                <a:lnTo>
                  <a:pt x="0" y="32825"/>
                </a:lnTo>
                <a:lnTo>
                  <a:pt x="0" y="64040"/>
                </a:lnTo>
                <a:lnTo>
                  <a:pt x="2117" y="80623"/>
                </a:lnTo>
                <a:lnTo>
                  <a:pt x="8819" y="113852"/>
                </a:lnTo>
                <a:lnTo>
                  <a:pt x="14784" y="126338"/>
                </a:lnTo>
                <a:lnTo>
                  <a:pt x="17000" y="129469"/>
                </a:lnTo>
                <a:lnTo>
                  <a:pt x="17683" y="132350"/>
                </a:lnTo>
                <a:lnTo>
                  <a:pt x="17345" y="135065"/>
                </a:lnTo>
                <a:lnTo>
                  <a:pt x="14288" y="14287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3" name="SMARTInkShape-3425"/>
          <p:cNvSpPr/>
          <p:nvPr>
            <p:custDataLst>
              <p:tags r:id="rId10"/>
            </p:custDataLst>
          </p:nvPr>
        </p:nvSpPr>
        <p:spPr>
          <a:xfrm>
            <a:off x="5693570" y="1293019"/>
            <a:ext cx="2600325" cy="35720"/>
          </a:xfrm>
          <a:custGeom>
            <a:avLst/>
            <a:gdLst/>
            <a:ahLst/>
            <a:cxnLst/>
            <a:rect l="0" t="0" r="0" b="0"/>
            <a:pathLst>
              <a:path w="2600325" h="35720">
                <a:moveTo>
                  <a:pt x="0" y="14287"/>
                </a:moveTo>
                <a:lnTo>
                  <a:pt x="0" y="14287"/>
                </a:lnTo>
                <a:lnTo>
                  <a:pt x="0" y="8136"/>
                </a:lnTo>
                <a:lnTo>
                  <a:pt x="793" y="7805"/>
                </a:lnTo>
                <a:lnTo>
                  <a:pt x="33533" y="7145"/>
                </a:lnTo>
                <a:lnTo>
                  <a:pt x="65459" y="6350"/>
                </a:lnTo>
                <a:lnTo>
                  <a:pt x="100166" y="993"/>
                </a:lnTo>
                <a:lnTo>
                  <a:pt x="133526" y="196"/>
                </a:lnTo>
                <a:lnTo>
                  <a:pt x="168103" y="39"/>
                </a:lnTo>
                <a:lnTo>
                  <a:pt x="199032" y="11"/>
                </a:lnTo>
                <a:lnTo>
                  <a:pt x="234136" y="2"/>
                </a:lnTo>
                <a:lnTo>
                  <a:pt x="269702" y="0"/>
                </a:lnTo>
                <a:lnTo>
                  <a:pt x="298633" y="0"/>
                </a:lnTo>
                <a:lnTo>
                  <a:pt x="331194" y="0"/>
                </a:lnTo>
                <a:lnTo>
                  <a:pt x="361303" y="794"/>
                </a:lnTo>
                <a:lnTo>
                  <a:pt x="390332" y="4909"/>
                </a:lnTo>
                <a:lnTo>
                  <a:pt x="419836" y="6482"/>
                </a:lnTo>
                <a:lnTo>
                  <a:pt x="452566" y="6947"/>
                </a:lnTo>
                <a:lnTo>
                  <a:pt x="482726" y="7085"/>
                </a:lnTo>
                <a:lnTo>
                  <a:pt x="512564" y="7920"/>
                </a:lnTo>
                <a:lnTo>
                  <a:pt x="545393" y="12048"/>
                </a:lnTo>
                <a:lnTo>
                  <a:pt x="575581" y="13624"/>
                </a:lnTo>
                <a:lnTo>
                  <a:pt x="605428" y="14091"/>
                </a:lnTo>
                <a:lnTo>
                  <a:pt x="639055" y="14229"/>
                </a:lnTo>
                <a:lnTo>
                  <a:pt x="673360" y="14270"/>
                </a:lnTo>
                <a:lnTo>
                  <a:pt x="704779" y="14282"/>
                </a:lnTo>
                <a:lnTo>
                  <a:pt x="738871" y="14286"/>
                </a:lnTo>
                <a:lnTo>
                  <a:pt x="774108" y="14287"/>
                </a:lnTo>
                <a:lnTo>
                  <a:pt x="809683" y="14287"/>
                </a:lnTo>
                <a:lnTo>
                  <a:pt x="845360" y="14287"/>
                </a:lnTo>
                <a:lnTo>
                  <a:pt x="881067" y="15081"/>
                </a:lnTo>
                <a:lnTo>
                  <a:pt x="916782" y="19197"/>
                </a:lnTo>
                <a:lnTo>
                  <a:pt x="952500" y="20769"/>
                </a:lnTo>
                <a:lnTo>
                  <a:pt x="988218" y="22029"/>
                </a:lnTo>
                <a:lnTo>
                  <a:pt x="1023936" y="26282"/>
                </a:lnTo>
                <a:lnTo>
                  <a:pt x="1047749" y="27556"/>
                </a:lnTo>
                <a:lnTo>
                  <a:pt x="1073678" y="28122"/>
                </a:lnTo>
                <a:lnTo>
                  <a:pt x="1100284" y="28373"/>
                </a:lnTo>
                <a:lnTo>
                  <a:pt x="1125338" y="28485"/>
                </a:lnTo>
                <a:lnTo>
                  <a:pt x="1149701" y="28535"/>
                </a:lnTo>
                <a:lnTo>
                  <a:pt x="1174553" y="28557"/>
                </a:lnTo>
                <a:lnTo>
                  <a:pt x="1201473" y="28567"/>
                </a:lnTo>
                <a:lnTo>
                  <a:pt x="1227195" y="28571"/>
                </a:lnTo>
                <a:lnTo>
                  <a:pt x="1251856" y="28573"/>
                </a:lnTo>
                <a:lnTo>
                  <a:pt x="1287260" y="28574"/>
                </a:lnTo>
                <a:lnTo>
                  <a:pt x="1319005" y="28575"/>
                </a:lnTo>
                <a:lnTo>
                  <a:pt x="1353193" y="29369"/>
                </a:lnTo>
                <a:lnTo>
                  <a:pt x="1388458" y="33484"/>
                </a:lnTo>
                <a:lnTo>
                  <a:pt x="1424043" y="35057"/>
                </a:lnTo>
                <a:lnTo>
                  <a:pt x="1447824" y="35424"/>
                </a:lnTo>
                <a:lnTo>
                  <a:pt x="1473739" y="35588"/>
                </a:lnTo>
                <a:lnTo>
                  <a:pt x="1500338" y="35660"/>
                </a:lnTo>
                <a:lnTo>
                  <a:pt x="1525389" y="35693"/>
                </a:lnTo>
                <a:lnTo>
                  <a:pt x="1551869" y="35707"/>
                </a:lnTo>
                <a:lnTo>
                  <a:pt x="1578719" y="34920"/>
                </a:lnTo>
                <a:lnTo>
                  <a:pt x="1603881" y="31924"/>
                </a:lnTo>
                <a:lnTo>
                  <a:pt x="1630410" y="30063"/>
                </a:lnTo>
                <a:lnTo>
                  <a:pt x="1658870" y="29236"/>
                </a:lnTo>
                <a:lnTo>
                  <a:pt x="1690039" y="28869"/>
                </a:lnTo>
                <a:lnTo>
                  <a:pt x="1718180" y="28705"/>
                </a:lnTo>
                <a:lnTo>
                  <a:pt x="1745504" y="28633"/>
                </a:lnTo>
                <a:lnTo>
                  <a:pt x="1776168" y="28601"/>
                </a:lnTo>
                <a:lnTo>
                  <a:pt x="1808318" y="26469"/>
                </a:lnTo>
                <a:lnTo>
                  <a:pt x="1841921" y="23670"/>
                </a:lnTo>
                <a:lnTo>
                  <a:pt x="1859772" y="22924"/>
                </a:lnTo>
                <a:lnTo>
                  <a:pt x="1878022" y="22426"/>
                </a:lnTo>
                <a:lnTo>
                  <a:pt x="1913118" y="21873"/>
                </a:lnTo>
                <a:lnTo>
                  <a:pt x="1948824" y="21628"/>
                </a:lnTo>
                <a:lnTo>
                  <a:pt x="1968347" y="21562"/>
                </a:lnTo>
                <a:lnTo>
                  <a:pt x="1988506" y="21518"/>
                </a:lnTo>
                <a:lnTo>
                  <a:pt x="2008296" y="21489"/>
                </a:lnTo>
                <a:lnTo>
                  <a:pt x="2027838" y="21470"/>
                </a:lnTo>
                <a:lnTo>
                  <a:pt x="2047216" y="21457"/>
                </a:lnTo>
                <a:lnTo>
                  <a:pt x="2067280" y="21448"/>
                </a:lnTo>
                <a:lnTo>
                  <a:pt x="2087798" y="21442"/>
                </a:lnTo>
                <a:lnTo>
                  <a:pt x="2108622" y="21439"/>
                </a:lnTo>
                <a:lnTo>
                  <a:pt x="2129647" y="20642"/>
                </a:lnTo>
                <a:lnTo>
                  <a:pt x="2150808" y="19318"/>
                </a:lnTo>
                <a:lnTo>
                  <a:pt x="2172059" y="17641"/>
                </a:lnTo>
                <a:lnTo>
                  <a:pt x="2192577" y="16523"/>
                </a:lnTo>
                <a:lnTo>
                  <a:pt x="2212605" y="15778"/>
                </a:lnTo>
                <a:lnTo>
                  <a:pt x="2232307" y="15281"/>
                </a:lnTo>
                <a:lnTo>
                  <a:pt x="2252585" y="14950"/>
                </a:lnTo>
                <a:lnTo>
                  <a:pt x="2273248" y="14729"/>
                </a:lnTo>
                <a:lnTo>
                  <a:pt x="2294167" y="14582"/>
                </a:lnTo>
                <a:lnTo>
                  <a:pt x="2313670" y="15277"/>
                </a:lnTo>
                <a:lnTo>
                  <a:pt x="2332227" y="16535"/>
                </a:lnTo>
                <a:lnTo>
                  <a:pt x="2367664" y="19255"/>
                </a:lnTo>
                <a:lnTo>
                  <a:pt x="2401934" y="20464"/>
                </a:lnTo>
                <a:lnTo>
                  <a:pt x="2435686" y="21001"/>
                </a:lnTo>
                <a:lnTo>
                  <a:pt x="2467620" y="22034"/>
                </a:lnTo>
                <a:lnTo>
                  <a:pt x="2495043" y="25139"/>
                </a:lnTo>
                <a:lnTo>
                  <a:pt x="2520459" y="27048"/>
                </a:lnTo>
                <a:lnTo>
                  <a:pt x="2545778" y="28690"/>
                </a:lnTo>
                <a:lnTo>
                  <a:pt x="2572906" y="32065"/>
                </a:lnTo>
                <a:lnTo>
                  <a:pt x="2600324" y="357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4" name="SMARTInkShape-3426"/>
          <p:cNvSpPr/>
          <p:nvPr>
            <p:custDataLst>
              <p:tags r:id="rId11"/>
            </p:custDataLst>
          </p:nvPr>
        </p:nvSpPr>
        <p:spPr>
          <a:xfrm>
            <a:off x="378619" y="1743075"/>
            <a:ext cx="1121570" cy="28576"/>
          </a:xfrm>
          <a:custGeom>
            <a:avLst/>
            <a:gdLst/>
            <a:ahLst/>
            <a:cxnLst/>
            <a:rect l="0" t="0" r="0" b="0"/>
            <a:pathLst>
              <a:path w="1121570" h="28576">
                <a:moveTo>
                  <a:pt x="0" y="28575"/>
                </a:moveTo>
                <a:lnTo>
                  <a:pt x="0" y="28575"/>
                </a:lnTo>
                <a:lnTo>
                  <a:pt x="31455" y="28575"/>
                </a:lnTo>
                <a:lnTo>
                  <a:pt x="65278" y="28575"/>
                </a:lnTo>
                <a:lnTo>
                  <a:pt x="95180" y="28575"/>
                </a:lnTo>
                <a:lnTo>
                  <a:pt x="122128" y="26458"/>
                </a:lnTo>
                <a:lnTo>
                  <a:pt x="152338" y="22921"/>
                </a:lnTo>
                <a:lnTo>
                  <a:pt x="186425" y="21873"/>
                </a:lnTo>
                <a:lnTo>
                  <a:pt x="221660" y="19445"/>
                </a:lnTo>
                <a:lnTo>
                  <a:pt x="246946" y="16580"/>
                </a:lnTo>
                <a:lnTo>
                  <a:pt x="276706" y="15306"/>
                </a:lnTo>
                <a:lnTo>
                  <a:pt x="306336" y="12624"/>
                </a:lnTo>
                <a:lnTo>
                  <a:pt x="336174" y="9579"/>
                </a:lnTo>
                <a:lnTo>
                  <a:pt x="367957" y="8226"/>
                </a:lnTo>
                <a:lnTo>
                  <a:pt x="400603" y="7625"/>
                </a:lnTo>
                <a:lnTo>
                  <a:pt x="434427" y="6564"/>
                </a:lnTo>
                <a:lnTo>
                  <a:pt x="452336" y="5170"/>
                </a:lnTo>
                <a:lnTo>
                  <a:pt x="470626" y="3446"/>
                </a:lnTo>
                <a:lnTo>
                  <a:pt x="505765" y="1532"/>
                </a:lnTo>
                <a:lnTo>
                  <a:pt x="540697" y="681"/>
                </a:lnTo>
                <a:lnTo>
                  <a:pt x="558902" y="454"/>
                </a:lnTo>
                <a:lnTo>
                  <a:pt x="577389" y="303"/>
                </a:lnTo>
                <a:lnTo>
                  <a:pt x="612746" y="134"/>
                </a:lnTo>
                <a:lnTo>
                  <a:pt x="629954" y="90"/>
                </a:lnTo>
                <a:lnTo>
                  <a:pt x="648569" y="60"/>
                </a:lnTo>
                <a:lnTo>
                  <a:pt x="668123" y="40"/>
                </a:lnTo>
                <a:lnTo>
                  <a:pt x="688303" y="27"/>
                </a:lnTo>
                <a:lnTo>
                  <a:pt x="707312" y="18"/>
                </a:lnTo>
                <a:lnTo>
                  <a:pt x="725541" y="12"/>
                </a:lnTo>
                <a:lnTo>
                  <a:pt x="743251" y="8"/>
                </a:lnTo>
                <a:lnTo>
                  <a:pt x="761406" y="5"/>
                </a:lnTo>
                <a:lnTo>
                  <a:pt x="779860" y="3"/>
                </a:lnTo>
                <a:lnTo>
                  <a:pt x="798513" y="2"/>
                </a:lnTo>
                <a:lnTo>
                  <a:pt x="834055" y="1"/>
                </a:lnTo>
                <a:lnTo>
                  <a:pt x="868372" y="0"/>
                </a:lnTo>
                <a:lnTo>
                  <a:pt x="902145" y="0"/>
                </a:lnTo>
                <a:lnTo>
                  <a:pt x="933559" y="0"/>
                </a:lnTo>
                <a:lnTo>
                  <a:pt x="963396" y="0"/>
                </a:lnTo>
                <a:lnTo>
                  <a:pt x="992532" y="0"/>
                </a:lnTo>
                <a:lnTo>
                  <a:pt x="1019240" y="0"/>
                </a:lnTo>
                <a:lnTo>
                  <a:pt x="1054472" y="0"/>
                </a:lnTo>
                <a:lnTo>
                  <a:pt x="1082903" y="0"/>
                </a:lnTo>
                <a:lnTo>
                  <a:pt x="112156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5" name="SMARTInkShape-3427"/>
          <p:cNvSpPr/>
          <p:nvPr>
            <p:custDataLst>
              <p:tags r:id="rId12"/>
            </p:custDataLst>
          </p:nvPr>
        </p:nvSpPr>
        <p:spPr>
          <a:xfrm>
            <a:off x="2357438" y="1685925"/>
            <a:ext cx="2614613" cy="42864"/>
          </a:xfrm>
          <a:custGeom>
            <a:avLst/>
            <a:gdLst/>
            <a:ahLst/>
            <a:cxnLst/>
            <a:rect l="0" t="0" r="0" b="0"/>
            <a:pathLst>
              <a:path w="2614613" h="42864">
                <a:moveTo>
                  <a:pt x="0" y="0"/>
                </a:moveTo>
                <a:lnTo>
                  <a:pt x="0" y="0"/>
                </a:lnTo>
                <a:lnTo>
                  <a:pt x="0" y="6151"/>
                </a:lnTo>
                <a:lnTo>
                  <a:pt x="793" y="6482"/>
                </a:lnTo>
                <a:lnTo>
                  <a:pt x="16589" y="9222"/>
                </a:lnTo>
                <a:lnTo>
                  <a:pt x="24835" y="12036"/>
                </a:lnTo>
                <a:lnTo>
                  <a:pt x="58180" y="14090"/>
                </a:lnTo>
                <a:lnTo>
                  <a:pt x="93004" y="14262"/>
                </a:lnTo>
                <a:lnTo>
                  <a:pt x="122264" y="14282"/>
                </a:lnTo>
                <a:lnTo>
                  <a:pt x="157795" y="14287"/>
                </a:lnTo>
                <a:lnTo>
                  <a:pt x="185925" y="14287"/>
                </a:lnTo>
                <a:lnTo>
                  <a:pt x="214367" y="14288"/>
                </a:lnTo>
                <a:lnTo>
                  <a:pt x="242904" y="14288"/>
                </a:lnTo>
                <a:lnTo>
                  <a:pt x="273584" y="12171"/>
                </a:lnTo>
                <a:lnTo>
                  <a:pt x="305693" y="8633"/>
                </a:lnTo>
                <a:lnTo>
                  <a:pt x="335315" y="7585"/>
                </a:lnTo>
                <a:lnTo>
                  <a:pt x="366317" y="7275"/>
                </a:lnTo>
                <a:lnTo>
                  <a:pt x="398521" y="7183"/>
                </a:lnTo>
                <a:lnTo>
                  <a:pt x="430288" y="7155"/>
                </a:lnTo>
                <a:lnTo>
                  <a:pt x="464836" y="7147"/>
                </a:lnTo>
                <a:lnTo>
                  <a:pt x="498092" y="7145"/>
                </a:lnTo>
                <a:lnTo>
                  <a:pt x="530170" y="7144"/>
                </a:lnTo>
                <a:lnTo>
                  <a:pt x="562693" y="7144"/>
                </a:lnTo>
                <a:lnTo>
                  <a:pt x="594555" y="7144"/>
                </a:lnTo>
                <a:lnTo>
                  <a:pt x="627014" y="7144"/>
                </a:lnTo>
                <a:lnTo>
                  <a:pt x="656740" y="7144"/>
                </a:lnTo>
                <a:lnTo>
                  <a:pt x="687773" y="7144"/>
                </a:lnTo>
                <a:lnTo>
                  <a:pt x="719986" y="7144"/>
                </a:lnTo>
                <a:lnTo>
                  <a:pt x="751756" y="9260"/>
                </a:lnTo>
                <a:lnTo>
                  <a:pt x="786305" y="12798"/>
                </a:lnTo>
                <a:lnTo>
                  <a:pt x="821677" y="13846"/>
                </a:lnTo>
                <a:lnTo>
                  <a:pt x="857293" y="14157"/>
                </a:lnTo>
                <a:lnTo>
                  <a:pt x="890864" y="14249"/>
                </a:lnTo>
                <a:lnTo>
                  <a:pt x="923037" y="14276"/>
                </a:lnTo>
                <a:lnTo>
                  <a:pt x="957705" y="14284"/>
                </a:lnTo>
                <a:lnTo>
                  <a:pt x="993112" y="16403"/>
                </a:lnTo>
                <a:lnTo>
                  <a:pt x="1028738" y="19941"/>
                </a:lnTo>
                <a:lnTo>
                  <a:pt x="1064430" y="20990"/>
                </a:lnTo>
                <a:lnTo>
                  <a:pt x="1100140" y="21300"/>
                </a:lnTo>
                <a:lnTo>
                  <a:pt x="1135857" y="21392"/>
                </a:lnTo>
                <a:lnTo>
                  <a:pt x="1160463" y="22208"/>
                </a:lnTo>
                <a:lnTo>
                  <a:pt x="1187273" y="25216"/>
                </a:lnTo>
                <a:lnTo>
                  <a:pt x="1212948" y="27082"/>
                </a:lnTo>
                <a:lnTo>
                  <a:pt x="1238381" y="27911"/>
                </a:lnTo>
                <a:lnTo>
                  <a:pt x="1265560" y="28280"/>
                </a:lnTo>
                <a:lnTo>
                  <a:pt x="1291398" y="28444"/>
                </a:lnTo>
                <a:lnTo>
                  <a:pt x="1316904" y="28517"/>
                </a:lnTo>
                <a:lnTo>
                  <a:pt x="1344116" y="28549"/>
                </a:lnTo>
                <a:lnTo>
                  <a:pt x="1369968" y="28564"/>
                </a:lnTo>
                <a:lnTo>
                  <a:pt x="1395481" y="28570"/>
                </a:lnTo>
                <a:lnTo>
                  <a:pt x="1422695" y="28573"/>
                </a:lnTo>
                <a:lnTo>
                  <a:pt x="1452781" y="28574"/>
                </a:lnTo>
                <a:lnTo>
                  <a:pt x="1483880" y="28575"/>
                </a:lnTo>
                <a:lnTo>
                  <a:pt x="1513577" y="28575"/>
                </a:lnTo>
                <a:lnTo>
                  <a:pt x="1542651" y="28575"/>
                </a:lnTo>
                <a:lnTo>
                  <a:pt x="1572241" y="28575"/>
                </a:lnTo>
                <a:lnTo>
                  <a:pt x="1603913" y="28575"/>
                </a:lnTo>
                <a:lnTo>
                  <a:pt x="1634394" y="28575"/>
                </a:lnTo>
                <a:lnTo>
                  <a:pt x="1664610" y="28575"/>
                </a:lnTo>
                <a:lnTo>
                  <a:pt x="1696560" y="28575"/>
                </a:lnTo>
                <a:lnTo>
                  <a:pt x="1729280" y="30692"/>
                </a:lnTo>
                <a:lnTo>
                  <a:pt x="1762344" y="33485"/>
                </a:lnTo>
                <a:lnTo>
                  <a:pt x="1795559" y="34726"/>
                </a:lnTo>
                <a:lnTo>
                  <a:pt x="1830959" y="35277"/>
                </a:lnTo>
                <a:lnTo>
                  <a:pt x="1849290" y="35425"/>
                </a:lnTo>
                <a:lnTo>
                  <a:pt x="1884473" y="35588"/>
                </a:lnTo>
                <a:lnTo>
                  <a:pt x="1919425" y="35661"/>
                </a:lnTo>
                <a:lnTo>
                  <a:pt x="1937635" y="35680"/>
                </a:lnTo>
                <a:lnTo>
                  <a:pt x="1956125" y="35693"/>
                </a:lnTo>
                <a:lnTo>
                  <a:pt x="1974802" y="35702"/>
                </a:lnTo>
                <a:lnTo>
                  <a:pt x="1993603" y="35707"/>
                </a:lnTo>
                <a:lnTo>
                  <a:pt x="2012488" y="35711"/>
                </a:lnTo>
                <a:lnTo>
                  <a:pt x="2031427" y="35714"/>
                </a:lnTo>
                <a:lnTo>
                  <a:pt x="2050403" y="35715"/>
                </a:lnTo>
                <a:lnTo>
                  <a:pt x="2069404" y="35717"/>
                </a:lnTo>
                <a:lnTo>
                  <a:pt x="2088421" y="36511"/>
                </a:lnTo>
                <a:lnTo>
                  <a:pt x="2107450" y="37835"/>
                </a:lnTo>
                <a:lnTo>
                  <a:pt x="2126485" y="39511"/>
                </a:lnTo>
                <a:lnTo>
                  <a:pt x="2146319" y="40628"/>
                </a:lnTo>
                <a:lnTo>
                  <a:pt x="2166685" y="41373"/>
                </a:lnTo>
                <a:lnTo>
                  <a:pt x="2187407" y="41869"/>
                </a:lnTo>
                <a:lnTo>
                  <a:pt x="2207571" y="42200"/>
                </a:lnTo>
                <a:lnTo>
                  <a:pt x="2227364" y="42421"/>
                </a:lnTo>
                <a:lnTo>
                  <a:pt x="2246909" y="42568"/>
                </a:lnTo>
                <a:lnTo>
                  <a:pt x="2266289" y="42666"/>
                </a:lnTo>
                <a:lnTo>
                  <a:pt x="2285559" y="42732"/>
                </a:lnTo>
                <a:lnTo>
                  <a:pt x="2304756" y="42775"/>
                </a:lnTo>
                <a:lnTo>
                  <a:pt x="2323904" y="42804"/>
                </a:lnTo>
                <a:lnTo>
                  <a:pt x="2343019" y="42824"/>
                </a:lnTo>
                <a:lnTo>
                  <a:pt x="2362113" y="42837"/>
                </a:lnTo>
                <a:lnTo>
                  <a:pt x="2380398" y="42845"/>
                </a:lnTo>
                <a:lnTo>
                  <a:pt x="2415532" y="42855"/>
                </a:lnTo>
                <a:lnTo>
                  <a:pt x="2449667" y="42859"/>
                </a:lnTo>
                <a:lnTo>
                  <a:pt x="2484153" y="42861"/>
                </a:lnTo>
                <a:lnTo>
                  <a:pt x="2502239" y="42862"/>
                </a:lnTo>
                <a:lnTo>
                  <a:pt x="2536888" y="42862"/>
                </a:lnTo>
                <a:lnTo>
                  <a:pt x="2565516" y="42862"/>
                </a:lnTo>
                <a:lnTo>
                  <a:pt x="2596361" y="42863"/>
                </a:lnTo>
                <a:lnTo>
                  <a:pt x="2614612" y="4286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9" y="445025"/>
            <a:ext cx="8512521" cy="37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</TotalTime>
  <Words>747</Words>
  <Application>Microsoft Office PowerPoint</Application>
  <PresentationFormat>On-screen Show (16:9)</PresentationFormat>
  <Paragraphs>48</Paragraphs>
  <Slides>22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Love Ya Like A Sister</vt:lpstr>
      <vt:lpstr>Architects Daughter</vt:lpstr>
      <vt:lpstr>Arial</vt:lpstr>
      <vt:lpstr>Comfortaa</vt:lpstr>
      <vt:lpstr>Simple Light</vt:lpstr>
      <vt:lpstr>PowerPoint Presentation</vt:lpstr>
      <vt:lpstr>Healthy Animals</vt:lpstr>
      <vt:lpstr>PowerPoint Presentation</vt:lpstr>
      <vt:lpstr>Vocabulary</vt:lpstr>
      <vt:lpstr>I want to avoid being hungry later...</vt:lpstr>
      <vt:lpstr>PowerPoint Presentation</vt:lpstr>
      <vt:lpstr>More Vocabulary</vt:lpstr>
      <vt:lpstr>Each week, Carly can make 10 to 25 necklaces and 15 to 40 pairs of earrings. She earns profits of $3 on each pair of earrings and $5 on each necklace. From past sales, she anticipates selling at least 30 pieces of jewelry. How can she maximize profit? </vt:lpstr>
      <vt:lpstr>PowerPoint Presentation</vt:lpstr>
      <vt:lpstr>Let’s Revisit The Bouquet</vt:lpstr>
      <vt:lpstr>Parking Lot</vt:lpstr>
      <vt:lpstr>PowerPoint Presentation</vt:lpstr>
      <vt:lpstr>Toy Factory</vt:lpstr>
      <vt:lpstr>PowerPoint Presentation</vt:lpstr>
      <vt:lpstr>Vitamins</vt:lpstr>
      <vt:lpstr>PowerPoint Presentation</vt:lpstr>
      <vt:lpstr>In your groups</vt:lpstr>
      <vt:lpstr>PowerPoint Presentation</vt:lpstr>
      <vt:lpstr>In your groups</vt:lpstr>
      <vt:lpstr>PowerPoint Presentation</vt:lpstr>
      <vt:lpstr>Let’s Revisit The Bouquet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Luttrell</dc:creator>
  <cp:lastModifiedBy>Rebecca Luttrell</cp:lastModifiedBy>
  <cp:revision>42</cp:revision>
  <dcterms:modified xsi:type="dcterms:W3CDTF">2019-11-20T18:16:27Z</dcterms:modified>
</cp:coreProperties>
</file>