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9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37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3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7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7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0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4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5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8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1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4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2332-9238-4E2D-9B4F-74B7B819594F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8B61-8A6C-4100-9534-F5B3DC671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79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3" y="862885"/>
            <a:ext cx="9448801" cy="110161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Happy Friday!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36122"/>
            <a:ext cx="9144000" cy="250254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Please put up your phones, grab a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, and take your seats.</a:t>
            </a:r>
          </a:p>
          <a:p>
            <a:pPr algn="l"/>
            <a:r>
              <a:rPr lang="en-US" sz="2400" dirty="0" smtClean="0"/>
              <a:t>Log into Classroom and have out your learning plan along with any questions that you have before the quiz. </a:t>
            </a:r>
          </a:p>
        </p:txBody>
      </p:sp>
    </p:spTree>
    <p:extLst>
      <p:ext uri="{BB962C8B-B14F-4D97-AF65-F5344CB8AC3E}">
        <p14:creationId xmlns:p14="http://schemas.microsoft.com/office/powerpoint/2010/main" val="34273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you did any work on a separate piece of paper, you must turn that in once you finish the quiz. </a:t>
            </a:r>
          </a:p>
          <a:p>
            <a:r>
              <a:rPr lang="en-US" sz="2800" dirty="0" smtClean="0"/>
              <a:t>Begin working on </a:t>
            </a:r>
            <a:r>
              <a:rPr lang="en-US" sz="2800" dirty="0"/>
              <a:t>your first individual journal entry. You will need to create a document in your personal portfolio folder that you shared with me. </a:t>
            </a:r>
            <a:r>
              <a:rPr lang="en-US" sz="2800" dirty="0" smtClean="0"/>
              <a:t>Guidance on what to write is given in Classroom. You must answer the bold questions, beyond that, you may choose what to reflect on.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Each Kind?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Get in your groups</a:t>
            </a:r>
          </a:p>
          <a:p>
            <a:r>
              <a:rPr lang="en-US" sz="2800" dirty="0" smtClean="0"/>
              <a:t>Open or create a document called “How Many of Each Kind?”</a:t>
            </a:r>
          </a:p>
          <a:p>
            <a:pPr lvl="1"/>
            <a:r>
              <a:rPr lang="en-US" sz="2400" dirty="0" smtClean="0"/>
              <a:t>If you already had one, just add a reflection section to the document</a:t>
            </a:r>
          </a:p>
          <a:p>
            <a:r>
              <a:rPr lang="en-US" sz="2800" dirty="0" smtClean="0"/>
              <a:t>Make sure that every member of your group is in the document. We will begin working on reflecting on the activity as individuals, a group, and as a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Each Kind?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combination of cookies did you have? (Frosted and Regular)</a:t>
            </a:r>
          </a:p>
          <a:p>
            <a:r>
              <a:rPr lang="en-US" sz="2800" dirty="0" smtClean="0"/>
              <a:t>How much profit did you make?</a:t>
            </a:r>
          </a:p>
          <a:p>
            <a:r>
              <a:rPr lang="en-US" sz="2800" dirty="0" smtClean="0"/>
              <a:t>How did you go about finding your combinations?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28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Each Kind?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does this apply to your businesses? </a:t>
            </a:r>
          </a:p>
          <a:p>
            <a:r>
              <a:rPr lang="en-US" sz="2800" dirty="0" smtClean="0"/>
              <a:t>We learned _____________ and this will help us in our business do 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Project (classwork/homework)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Choose </a:t>
            </a:r>
            <a:r>
              <a:rPr lang="en-US" sz="2800" dirty="0"/>
              <a:t>2 products that </a:t>
            </a:r>
            <a:r>
              <a:rPr lang="en-US" sz="2800" dirty="0" smtClean="0"/>
              <a:t>you </a:t>
            </a:r>
            <a:r>
              <a:rPr lang="en-US" sz="2800" dirty="0"/>
              <a:t>will focus on &amp; begin the research the details (costs, limitations, etc.--refer to KWL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Work on Algebra Nation if you are finished.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28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1733</TotalTime>
  <Words>290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Happy Friday!</vt:lpstr>
      <vt:lpstr>After the quiz</vt:lpstr>
      <vt:lpstr>How Many of Each Kind?</vt:lpstr>
      <vt:lpstr>How Many of Each Kind?</vt:lpstr>
      <vt:lpstr>How Many of Each Kind?</vt:lpstr>
      <vt:lpstr>Business Project (classwork/homework)</vt:lpstr>
    </vt:vector>
  </TitlesOfParts>
  <Company>Brashier Middle College Charter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Halloween</dc:title>
  <dc:creator>Rebecca Luttrell</dc:creator>
  <cp:lastModifiedBy>Rebecca Luttrell</cp:lastModifiedBy>
  <cp:revision>9</cp:revision>
  <dcterms:created xsi:type="dcterms:W3CDTF">2019-10-31T14:07:53Z</dcterms:created>
  <dcterms:modified xsi:type="dcterms:W3CDTF">2019-11-01T19:01:52Z</dcterms:modified>
</cp:coreProperties>
</file>